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9"/>
  </p:notesMasterIdLst>
  <p:sldIdLst>
    <p:sldId id="256" r:id="rId2"/>
    <p:sldId id="274" r:id="rId3"/>
    <p:sldId id="303" r:id="rId4"/>
    <p:sldId id="275" r:id="rId5"/>
    <p:sldId id="276" r:id="rId6"/>
    <p:sldId id="288" r:id="rId7"/>
    <p:sldId id="278" r:id="rId8"/>
    <p:sldId id="279" r:id="rId9"/>
    <p:sldId id="280" r:id="rId10"/>
    <p:sldId id="281" r:id="rId11"/>
    <p:sldId id="282" r:id="rId12"/>
    <p:sldId id="289" r:id="rId13"/>
    <p:sldId id="283" r:id="rId14"/>
    <p:sldId id="284" r:id="rId15"/>
    <p:sldId id="290" r:id="rId16"/>
    <p:sldId id="291" r:id="rId17"/>
    <p:sldId id="292" r:id="rId18"/>
    <p:sldId id="293" r:id="rId19"/>
    <p:sldId id="294" r:id="rId20"/>
    <p:sldId id="295" r:id="rId21"/>
    <p:sldId id="296" r:id="rId22"/>
    <p:sldId id="297" r:id="rId23"/>
    <p:sldId id="298" r:id="rId24"/>
    <p:sldId id="299" r:id="rId25"/>
    <p:sldId id="300" r:id="rId26"/>
    <p:sldId id="301" r:id="rId27"/>
    <p:sldId id="302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29B57C-3200-4D61-8548-2B7CA6E602FC}" v="11" dt="2025-08-21T08:48:19.9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04" d="100"/>
          <a:sy n="104" d="100"/>
        </p:scale>
        <p:origin x="114" y="120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mmerl, Georg" userId="cd46ddc6-1173-4051-878b-f9dd1ec03520" providerId="ADAL" clId="{D9E4E795-88BD-4BE8-B877-72C19890BF4F}"/>
    <pc:docChg chg="custSel addSld modSld">
      <pc:chgData name="Hammerl, Georg" userId="cd46ddc6-1173-4051-878b-f9dd1ec03520" providerId="ADAL" clId="{D9E4E795-88BD-4BE8-B877-72C19890BF4F}" dt="2025-08-19T13:46:08.098" v="405" actId="1076"/>
      <pc:docMkLst>
        <pc:docMk/>
      </pc:docMkLst>
      <pc:sldChg chg="modSp mod">
        <pc:chgData name="Hammerl, Georg" userId="cd46ddc6-1173-4051-878b-f9dd1ec03520" providerId="ADAL" clId="{D9E4E795-88BD-4BE8-B877-72C19890BF4F}" dt="2025-08-19T13:42:51.009" v="336" actId="6549"/>
        <pc:sldMkLst>
          <pc:docMk/>
          <pc:sldMk cId="1827064120" sldId="274"/>
        </pc:sldMkLst>
        <pc:spChg chg="mod">
          <ac:chgData name="Hammerl, Georg" userId="cd46ddc6-1173-4051-878b-f9dd1ec03520" providerId="ADAL" clId="{D9E4E795-88BD-4BE8-B877-72C19890BF4F}" dt="2025-08-19T13:41:24.456" v="115" actId="20577"/>
          <ac:spMkLst>
            <pc:docMk/>
            <pc:sldMk cId="1827064120" sldId="274"/>
            <ac:spMk id="2" creationId="{4EC7389D-79FF-BE5E-9D87-FE71A4C09F62}"/>
          </ac:spMkLst>
        </pc:spChg>
        <pc:spChg chg="mod">
          <ac:chgData name="Hammerl, Georg" userId="cd46ddc6-1173-4051-878b-f9dd1ec03520" providerId="ADAL" clId="{D9E4E795-88BD-4BE8-B877-72C19890BF4F}" dt="2025-08-19T13:42:51.009" v="336" actId="6549"/>
          <ac:spMkLst>
            <pc:docMk/>
            <pc:sldMk cId="1827064120" sldId="274"/>
            <ac:spMk id="3" creationId="{3F941DA4-084E-073D-1BD0-4DBCD496587C}"/>
          </ac:spMkLst>
        </pc:spChg>
      </pc:sldChg>
      <pc:sldChg chg="modSp">
        <pc:chgData name="Hammerl, Georg" userId="cd46ddc6-1173-4051-878b-f9dd1ec03520" providerId="ADAL" clId="{D9E4E795-88BD-4BE8-B877-72C19890BF4F}" dt="2025-08-19T13:43:51.472" v="339"/>
        <pc:sldMkLst>
          <pc:docMk/>
          <pc:sldMk cId="962879031" sldId="280"/>
        </pc:sldMkLst>
        <pc:spChg chg="mod">
          <ac:chgData name="Hammerl, Georg" userId="cd46ddc6-1173-4051-878b-f9dd1ec03520" providerId="ADAL" clId="{D9E4E795-88BD-4BE8-B877-72C19890BF4F}" dt="2025-08-19T13:43:51.472" v="339"/>
          <ac:spMkLst>
            <pc:docMk/>
            <pc:sldMk cId="962879031" sldId="280"/>
            <ac:spMk id="3" creationId="{25F9B9A7-DB33-DED5-F401-2796401D3D0B}"/>
          </ac:spMkLst>
        </pc:spChg>
      </pc:sldChg>
      <pc:sldChg chg="modSp">
        <pc:chgData name="Hammerl, Georg" userId="cd46ddc6-1173-4051-878b-f9dd1ec03520" providerId="ADAL" clId="{D9E4E795-88BD-4BE8-B877-72C19890BF4F}" dt="2025-08-19T13:43:57.769" v="340"/>
        <pc:sldMkLst>
          <pc:docMk/>
          <pc:sldMk cId="8746993" sldId="290"/>
        </pc:sldMkLst>
        <pc:spChg chg="mod">
          <ac:chgData name="Hammerl, Georg" userId="cd46ddc6-1173-4051-878b-f9dd1ec03520" providerId="ADAL" clId="{D9E4E795-88BD-4BE8-B877-72C19890BF4F}" dt="2025-08-19T13:43:57.769" v="340"/>
          <ac:spMkLst>
            <pc:docMk/>
            <pc:sldMk cId="8746993" sldId="290"/>
            <ac:spMk id="3" creationId="{23C27017-5543-9650-AC49-2F3417419489}"/>
          </ac:spMkLst>
        </pc:spChg>
      </pc:sldChg>
      <pc:sldChg chg="modSp">
        <pc:chgData name="Hammerl, Georg" userId="cd46ddc6-1173-4051-878b-f9dd1ec03520" providerId="ADAL" clId="{D9E4E795-88BD-4BE8-B877-72C19890BF4F}" dt="2025-08-19T13:44:03.357" v="341"/>
        <pc:sldMkLst>
          <pc:docMk/>
          <pc:sldMk cId="2542980544" sldId="296"/>
        </pc:sldMkLst>
        <pc:spChg chg="mod">
          <ac:chgData name="Hammerl, Georg" userId="cd46ddc6-1173-4051-878b-f9dd1ec03520" providerId="ADAL" clId="{D9E4E795-88BD-4BE8-B877-72C19890BF4F}" dt="2025-08-19T13:44:03.357" v="341"/>
          <ac:spMkLst>
            <pc:docMk/>
            <pc:sldMk cId="2542980544" sldId="296"/>
            <ac:spMk id="3" creationId="{82B60F80-7F00-EA9F-EE9D-4CDF70D6F264}"/>
          </ac:spMkLst>
        </pc:spChg>
      </pc:sldChg>
      <pc:sldChg chg="modSp mod">
        <pc:chgData name="Hammerl, Georg" userId="cd46ddc6-1173-4051-878b-f9dd1ec03520" providerId="ADAL" clId="{D9E4E795-88BD-4BE8-B877-72C19890BF4F}" dt="2025-08-19T13:46:08.098" v="405" actId="1076"/>
        <pc:sldMkLst>
          <pc:docMk/>
          <pc:sldMk cId="2632529811" sldId="302"/>
        </pc:sldMkLst>
        <pc:spChg chg="mod">
          <ac:chgData name="Hammerl, Georg" userId="cd46ddc6-1173-4051-878b-f9dd1ec03520" providerId="ADAL" clId="{D9E4E795-88BD-4BE8-B877-72C19890BF4F}" dt="2025-08-19T13:46:02.250" v="404" actId="6549"/>
          <ac:spMkLst>
            <pc:docMk/>
            <pc:sldMk cId="2632529811" sldId="302"/>
            <ac:spMk id="3" creationId="{43BC918D-9CFA-C9DF-46D0-3F8D6A22066C}"/>
          </ac:spMkLst>
        </pc:spChg>
        <pc:picChg chg="mod">
          <ac:chgData name="Hammerl, Georg" userId="cd46ddc6-1173-4051-878b-f9dd1ec03520" providerId="ADAL" clId="{D9E4E795-88BD-4BE8-B877-72C19890BF4F}" dt="2025-08-19T13:46:08.098" v="405" actId="1076"/>
          <ac:picMkLst>
            <pc:docMk/>
            <pc:sldMk cId="2632529811" sldId="302"/>
            <ac:picMk id="8" creationId="{4F367776-18EC-1A6D-6BEE-3A58369D85F0}"/>
          </ac:picMkLst>
        </pc:picChg>
        <pc:picChg chg="mod">
          <ac:chgData name="Hammerl, Georg" userId="cd46ddc6-1173-4051-878b-f9dd1ec03520" providerId="ADAL" clId="{D9E4E795-88BD-4BE8-B877-72C19890BF4F}" dt="2025-08-19T13:45:36.666" v="390" actId="1036"/>
          <ac:picMkLst>
            <pc:docMk/>
            <pc:sldMk cId="2632529811" sldId="302"/>
            <ac:picMk id="10" creationId="{3E2BD047-1F8D-3B27-416C-CFE6B3AD0822}"/>
          </ac:picMkLst>
        </pc:picChg>
      </pc:sldChg>
      <pc:sldChg chg="modSp add mod">
        <pc:chgData name="Hammerl, Georg" userId="cd46ddc6-1173-4051-878b-f9dd1ec03520" providerId="ADAL" clId="{D9E4E795-88BD-4BE8-B877-72C19890BF4F}" dt="2025-08-19T13:43:43.694" v="338" actId="20577"/>
        <pc:sldMkLst>
          <pc:docMk/>
          <pc:sldMk cId="1754934105" sldId="303"/>
        </pc:sldMkLst>
        <pc:spChg chg="mod">
          <ac:chgData name="Hammerl, Georg" userId="cd46ddc6-1173-4051-878b-f9dd1ec03520" providerId="ADAL" clId="{D9E4E795-88BD-4BE8-B877-72C19890BF4F}" dt="2025-08-19T13:43:43.694" v="338" actId="20577"/>
          <ac:spMkLst>
            <pc:docMk/>
            <pc:sldMk cId="1754934105" sldId="303"/>
            <ac:spMk id="3" creationId="{ACFE9A24-3E83-7B59-D03A-5820340C954B}"/>
          </ac:spMkLst>
        </pc:spChg>
      </pc:sldChg>
    </pc:docChg>
  </pc:docChgLst>
  <pc:docChgLst>
    <pc:chgData name="Hammerl, Georg" userId="cd46ddc6-1173-4051-878b-f9dd1ec03520" providerId="ADAL" clId="{9029B57C-3200-4D61-8548-2B7CA6E602FC}"/>
    <pc:docChg chg="custSel modSld modMainMaster modNotesMaster">
      <pc:chgData name="Hammerl, Georg" userId="cd46ddc6-1173-4051-878b-f9dd1ec03520" providerId="ADAL" clId="{9029B57C-3200-4D61-8548-2B7CA6E602FC}" dt="2025-08-21T08:54:40.189" v="74" actId="1076"/>
      <pc:docMkLst>
        <pc:docMk/>
      </pc:docMkLst>
      <pc:sldChg chg="addSp delSp modSp mod chgLayout">
        <pc:chgData name="Hammerl, Georg" userId="cd46ddc6-1173-4051-878b-f9dd1ec03520" providerId="ADAL" clId="{9029B57C-3200-4D61-8548-2B7CA6E602FC}" dt="2025-08-21T08:47:23.181" v="27" actId="20577"/>
        <pc:sldMkLst>
          <pc:docMk/>
          <pc:sldMk cId="0" sldId="256"/>
        </pc:sldMkLst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0" sldId="256"/>
            <ac:spMk id="2" creationId="{ADABEB6C-294F-B748-5E86-1C3A2012B1EB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0" sldId="256"/>
            <ac:spMk id="3" creationId="{00000000-0000-0000-0000-000000000000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0" sldId="256"/>
            <ac:spMk id="4" creationId="{69B8E01B-0FFC-2573-0E8C-0B3DBA54B28C}"/>
          </ac:spMkLst>
        </pc:spChg>
        <pc:spChg chg="mod ord">
          <ac:chgData name="Hammerl, Georg" userId="cd46ddc6-1173-4051-878b-f9dd1ec03520" providerId="ADAL" clId="{9029B57C-3200-4D61-8548-2B7CA6E602FC}" dt="2025-08-21T08:47:23.181" v="27" actId="20577"/>
          <ac:spMkLst>
            <pc:docMk/>
            <pc:sldMk cId="0" sldId="256"/>
            <ac:spMk id="6" creationId="{99A39663-D4B5-54C4-73C6-3F57E34481F2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32.593" v="30" actId="20577"/>
        <pc:sldMkLst>
          <pc:docMk/>
          <pc:sldMk cId="1827064120" sldId="274"/>
        </pc:sldMkLst>
        <pc:spChg chg="mod ord">
          <ac:chgData name="Hammerl, Georg" userId="cd46ddc6-1173-4051-878b-f9dd1ec03520" providerId="ADAL" clId="{9029B57C-3200-4D61-8548-2B7CA6E602FC}" dt="2025-08-21T08:47:32.593" v="30" actId="20577"/>
          <ac:spMkLst>
            <pc:docMk/>
            <pc:sldMk cId="1827064120" sldId="274"/>
            <ac:spMk id="2" creationId="{4EC7389D-79FF-BE5E-9D87-FE71A4C09F62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827064120" sldId="274"/>
            <ac:spMk id="3" creationId="{3F941DA4-084E-073D-1BD0-4DBCD496587C}"/>
          </ac:spMkLst>
        </pc:spChg>
        <pc:spChg chg="add del mod">
          <ac:chgData name="Hammerl, Georg" userId="cd46ddc6-1173-4051-878b-f9dd1ec03520" providerId="ADAL" clId="{9029B57C-3200-4D61-8548-2B7CA6E602FC}" dt="2025-08-21T08:46:50.031" v="21" actId="6264"/>
          <ac:spMkLst>
            <pc:docMk/>
            <pc:sldMk cId="1827064120" sldId="274"/>
            <ac:spMk id="4" creationId="{3803960B-D8B4-5249-17B6-FACB2A891A7F}"/>
          </ac:spMkLst>
        </pc:spChg>
        <pc:spChg chg="add del mod">
          <ac:chgData name="Hammerl, Georg" userId="cd46ddc6-1173-4051-878b-f9dd1ec03520" providerId="ADAL" clId="{9029B57C-3200-4D61-8548-2B7CA6E602FC}" dt="2025-08-21T08:46:50.031" v="21" actId="6264"/>
          <ac:spMkLst>
            <pc:docMk/>
            <pc:sldMk cId="1827064120" sldId="274"/>
            <ac:spMk id="5" creationId="{32D237AD-23BC-111A-FCC6-5BF8F5461BF3}"/>
          </ac:spMkLst>
        </pc:spChg>
        <pc:spChg chg="add del mod">
          <ac:chgData name="Hammerl, Georg" userId="cd46ddc6-1173-4051-878b-f9dd1ec03520" providerId="ADAL" clId="{9029B57C-3200-4D61-8548-2B7CA6E602FC}" dt="2025-08-21T08:46:50.031" v="21" actId="6264"/>
          <ac:spMkLst>
            <pc:docMk/>
            <pc:sldMk cId="1827064120" sldId="274"/>
            <ac:spMk id="6" creationId="{712C76A2-B867-678C-D8C7-61CB83E6974C}"/>
          </ac:spMkLst>
        </pc:spChg>
        <pc:spChg chg="add del mod">
          <ac:chgData name="Hammerl, Georg" userId="cd46ddc6-1173-4051-878b-f9dd1ec03520" providerId="ADAL" clId="{9029B57C-3200-4D61-8548-2B7CA6E602FC}" dt="2025-08-21T08:46:50.031" v="21" actId="6264"/>
          <ac:spMkLst>
            <pc:docMk/>
            <pc:sldMk cId="1827064120" sldId="274"/>
            <ac:spMk id="7" creationId="{37F5A6D7-5C27-D058-CF9A-37AD9F1C05D9}"/>
          </ac:spMkLst>
        </pc:spChg>
        <pc:spChg chg="add del mod">
          <ac:chgData name="Hammerl, Georg" userId="cd46ddc6-1173-4051-878b-f9dd1ec03520" providerId="ADAL" clId="{9029B57C-3200-4D61-8548-2B7CA6E602FC}" dt="2025-08-21T08:46:50.031" v="21" actId="6264"/>
          <ac:spMkLst>
            <pc:docMk/>
            <pc:sldMk cId="1827064120" sldId="274"/>
            <ac:spMk id="8" creationId="{F6DD6299-B2BF-4C6C-2298-7CA9DE18252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827064120" sldId="274"/>
            <ac:spMk id="9" creationId="{A907E661-9ABB-AF1E-9196-CF1B9D9426BE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827064120" sldId="274"/>
            <ac:spMk id="10" creationId="{2C0D2D0B-EBB0-2120-700C-BE85A51DA95C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827064120" sldId="274"/>
            <ac:spMk id="11" creationId="{E63B1ECC-4AED-60F4-95F5-8697B6469F34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827064120" sldId="274"/>
            <ac:spMk id="12" creationId="{C087ED98-0F25-DED5-30C5-4E5D05FF8DF9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827064120" sldId="274"/>
            <ac:spMk id="13" creationId="{AB245236-6F69-8A74-2322-05CA5C2D5AB4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827064120" sldId="274"/>
            <ac:spMk id="14" creationId="{046715FB-5D8D-3C49-99F8-155628806B3D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827064120" sldId="274"/>
            <ac:spMk id="56" creationId="{4A7508EB-7E0E-D2E6-AF2E-D62D8A346408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827064120" sldId="274"/>
            <ac:spMk id="57" creationId="{83F17420-E8AF-6051-3A58-AD2ACA47CEC0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641477303" sldId="275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641477303" sldId="275"/>
            <ac:spMk id="2" creationId="{705539F6-D6DB-8BCA-3E33-7E5D46EECF62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641477303" sldId="275"/>
            <ac:spMk id="3" creationId="{7FBCAC7E-EC88-FC9F-0752-8FCED3C5CB03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641477303" sldId="275"/>
            <ac:spMk id="4" creationId="{E5916CC7-7052-518B-0BC4-C80258A1E228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641477303" sldId="275"/>
            <ac:spMk id="5" creationId="{3120DA9B-FE4F-299B-A0FD-ED3D8179BFBD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641477303" sldId="275"/>
            <ac:spMk id="6" creationId="{C18E3C43-8FC2-8C00-D367-226D316CF4E2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641477303" sldId="275"/>
            <ac:spMk id="7" creationId="{693A9D33-02AD-8784-22D9-62177B74AEED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641477303" sldId="275"/>
            <ac:spMk id="8" creationId="{2D5D7750-2502-A08D-2700-1E3990BC1F4A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641477303" sldId="275"/>
            <ac:spMk id="9" creationId="{30617CA8-9EB0-0F3F-4E49-5286B9A0520E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641477303" sldId="275"/>
            <ac:spMk id="10" creationId="{5D0674BD-A1AA-F4E8-0E6E-99647EAC29C2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641477303" sldId="275"/>
            <ac:spMk id="11" creationId="{3297E77D-B74A-C930-F33B-C1B8073C1DC4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2554301765" sldId="276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54301765" sldId="276"/>
            <ac:spMk id="2" creationId="{DB67271D-A18F-8DD6-539A-A69B280E8629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54301765" sldId="276"/>
            <ac:spMk id="3" creationId="{58C341D5-8C1D-1FEB-5986-B355123A63F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54301765" sldId="276"/>
            <ac:spMk id="4" creationId="{8C75DEFE-F821-3F04-CB00-2674E8DB0907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54301765" sldId="276"/>
            <ac:spMk id="5" creationId="{F89C7C0A-F791-E024-153D-17CFD63D2F4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54301765" sldId="276"/>
            <ac:spMk id="6" creationId="{0746B39C-2E94-8AE4-F849-3A5E289CC5A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54301765" sldId="276"/>
            <ac:spMk id="7" creationId="{F501AE4B-64DC-59DA-ECB4-DE829BEA66EA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54301765" sldId="276"/>
            <ac:spMk id="8" creationId="{612CD8DD-1B92-59ED-17B1-8A60A0E2035E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54301765" sldId="276"/>
            <ac:spMk id="9" creationId="{DF8649A5-58C1-A75F-7221-B087BD2CE7A2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54301765" sldId="276"/>
            <ac:spMk id="10" creationId="{65554D6B-3CAA-666E-F0B3-4576F97B52E4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54301765" sldId="276"/>
            <ac:spMk id="11" creationId="{04E26456-49AD-8F21-D799-81F53DD01CEA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122961700" sldId="278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22961700" sldId="278"/>
            <ac:spMk id="2" creationId="{93A20C97-3D0B-38A6-D2FB-214404765200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22961700" sldId="278"/>
            <ac:spMk id="3" creationId="{52E12AE2-CE34-C9FF-98FD-B298F9D883C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22961700" sldId="278"/>
            <ac:spMk id="4" creationId="{AF2D2B76-3372-808E-B715-7EED03C13D92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22961700" sldId="278"/>
            <ac:spMk id="5" creationId="{69334BDF-80CB-90B0-5CA9-F2944583F2F3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22961700" sldId="278"/>
            <ac:spMk id="6" creationId="{29B27854-A0F7-F2BE-01D8-67F3F32C609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22961700" sldId="278"/>
            <ac:spMk id="7" creationId="{6D6AF84A-FCE8-210F-2401-1BC66D3F0624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22961700" sldId="278"/>
            <ac:spMk id="8" creationId="{892C6093-73A2-B110-DB9C-5A6BE0231922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22961700" sldId="278"/>
            <ac:spMk id="9" creationId="{F9604665-00DD-5078-954B-06E1DCF6ECA0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22961700" sldId="278"/>
            <ac:spMk id="10" creationId="{D37870BA-D08D-5B97-7B9E-842BB6AD06CE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22961700" sldId="278"/>
            <ac:spMk id="11" creationId="{BF1CBE9D-25C2-8B89-CBBC-2A593C2D7379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3664953628" sldId="279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4953628" sldId="279"/>
            <ac:spMk id="2" creationId="{A07B1BB4-6A20-7187-B486-3B2FE937B59E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4953628" sldId="279"/>
            <ac:spMk id="3" creationId="{08075E02-C227-BDBD-9091-C125F7F8F320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4953628" sldId="279"/>
            <ac:spMk id="4" creationId="{AF687EAF-DFE3-FA5E-81D8-151CFB9AA759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4953628" sldId="279"/>
            <ac:spMk id="5" creationId="{15D5DD1F-097C-CF51-D47E-EB9D986E7C3C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4953628" sldId="279"/>
            <ac:spMk id="6" creationId="{4FF882FF-832C-62E8-D3E6-8F14F45B6DC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4953628" sldId="279"/>
            <ac:spMk id="7" creationId="{372FBC71-480A-E1C6-AD7F-E20DD9A793AC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4953628" sldId="279"/>
            <ac:spMk id="8" creationId="{97474738-1414-D74D-EB5C-B509C0A678D3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4953628" sldId="279"/>
            <ac:spMk id="9" creationId="{3CCAFC30-3BAF-3580-9AD8-B4351CC86A50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4953628" sldId="279"/>
            <ac:spMk id="10" creationId="{D36EC52A-4425-5D16-F7C3-F6D277450CB0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4953628" sldId="279"/>
            <ac:spMk id="11" creationId="{C50ED55B-4D08-0A5D-D1D6-0D0850C93834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962879031" sldId="280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62879031" sldId="280"/>
            <ac:spMk id="2" creationId="{B8938AE0-27DF-E11C-580E-33AF8A4CA9D0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62879031" sldId="280"/>
            <ac:spMk id="3" creationId="{25F9B9A7-DB33-DED5-F401-2796401D3D0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62879031" sldId="280"/>
            <ac:spMk id="4" creationId="{FFF42886-DBDD-5FEB-22D7-76459329824C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62879031" sldId="280"/>
            <ac:spMk id="5" creationId="{6370723E-ED68-72BC-C19B-78D8CC70BA96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62879031" sldId="280"/>
            <ac:spMk id="6" creationId="{C6C28F8E-72A4-DA10-968D-08572136CA4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62879031" sldId="280"/>
            <ac:spMk id="7" creationId="{8E19763E-A4B4-494A-9EA1-7C145968AFFE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62879031" sldId="280"/>
            <ac:spMk id="8" creationId="{ABE3A250-DB34-2F23-6B17-81F0BAB55535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62879031" sldId="280"/>
            <ac:spMk id="9" creationId="{5E9D5F69-7CF4-200C-0AA4-2A14E9F2D11C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62879031" sldId="280"/>
            <ac:spMk id="10" creationId="{6DBF5F16-591A-88BE-B30E-41C21DEB1AED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62879031" sldId="280"/>
            <ac:spMk id="11" creationId="{F95EBF31-C71C-B021-D198-3841CD3C3443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1704700135" sldId="281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04700135" sldId="281"/>
            <ac:spMk id="2" creationId="{1EFC0329-1DF3-5755-B1D2-405FCAC327E8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04700135" sldId="281"/>
            <ac:spMk id="3" creationId="{93F7032D-C994-5015-8E08-8C8A7F4E6AC3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04700135" sldId="281"/>
            <ac:spMk id="4" creationId="{62045053-BE38-E861-D4D2-5904B57D4A63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04700135" sldId="281"/>
            <ac:spMk id="5" creationId="{A574B0A5-5149-C2D1-96C5-D187908BAD5E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04700135" sldId="281"/>
            <ac:spMk id="6" creationId="{32B821E1-50B1-61ED-589B-B8C8913AD9E2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04700135" sldId="281"/>
            <ac:spMk id="7" creationId="{EEF8DC12-23CD-DBBF-C801-E4AA81506550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04700135" sldId="281"/>
            <ac:spMk id="8" creationId="{668305E8-1FB4-F784-6C7C-7927B605DDAA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04700135" sldId="281"/>
            <ac:spMk id="9" creationId="{08133EAC-AE97-534F-CF1A-20147F438289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04700135" sldId="281"/>
            <ac:spMk id="10" creationId="{0318F1CC-5765-D7CC-9681-F5EF3F1AE86E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04700135" sldId="281"/>
            <ac:spMk id="11" creationId="{44CED07D-F321-AB53-2D1B-C036799C4601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2739609648" sldId="282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9609648" sldId="282"/>
            <ac:spMk id="2" creationId="{CE5C2B41-BED8-9B2C-EA36-E169124101AD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9609648" sldId="282"/>
            <ac:spMk id="3" creationId="{5FF93B96-D13E-06D7-7281-D3ECC8DD8090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9609648" sldId="282"/>
            <ac:spMk id="4" creationId="{655A7670-6A9B-BE0E-35D2-2460DCE56D3E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9609648" sldId="282"/>
            <ac:spMk id="5" creationId="{6B4D4959-8932-695F-1C4E-1EA24B910B8A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9609648" sldId="282"/>
            <ac:spMk id="6" creationId="{2DFCC4C9-EEBE-DE11-201B-F5ECDEDE32E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9609648" sldId="282"/>
            <ac:spMk id="7" creationId="{C8E2057B-2AA6-6BC6-E5B5-4D96E9BD0EA1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9609648" sldId="282"/>
            <ac:spMk id="8" creationId="{D3DFC7D8-EEE8-9D11-DC0E-2B5F5EBE5BA1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9609648" sldId="282"/>
            <ac:spMk id="9" creationId="{639BBAD0-044E-3B8C-8293-0A50240F7319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9609648" sldId="282"/>
            <ac:spMk id="10" creationId="{63D85DDD-D863-A35D-D295-6070E03460DD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9609648" sldId="282"/>
            <ac:spMk id="11" creationId="{353C8596-AF7F-45C0-6416-F23858403808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978608032" sldId="283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78608032" sldId="283"/>
            <ac:spMk id="2" creationId="{EFE494F5-2D8A-4665-8622-61AF239D9F16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78608032" sldId="283"/>
            <ac:spMk id="3" creationId="{9DA2F1C8-6790-4F78-7B1B-7D8B73CC75B0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78608032" sldId="283"/>
            <ac:spMk id="4" creationId="{94908A5B-8515-309A-7617-79652508E63D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78608032" sldId="283"/>
            <ac:spMk id="5" creationId="{B3BB6897-22A9-864D-78EB-6AA259C6DFD8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78608032" sldId="283"/>
            <ac:spMk id="6" creationId="{FCADBA61-9954-89E4-005F-A65348722FAC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78608032" sldId="283"/>
            <ac:spMk id="7" creationId="{9DE9AB17-FDAC-40D0-FB2E-52D7F9552B83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78608032" sldId="283"/>
            <ac:spMk id="8" creationId="{B1980E7C-42DF-3583-5380-A4B63156C6F0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78608032" sldId="283"/>
            <ac:spMk id="9" creationId="{1569F0B1-53AD-90FC-D57E-352A3A82C1B8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78608032" sldId="283"/>
            <ac:spMk id="10" creationId="{21F38175-2383-6BFE-10D0-C4F480AFF045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78608032" sldId="283"/>
            <ac:spMk id="11" creationId="{7CB2161D-4980-5627-DA2D-18B6F6E6D33A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3029433127" sldId="284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029433127" sldId="284"/>
            <ac:spMk id="2" creationId="{C4910843-9B34-F537-0CFB-031C0E07E342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029433127" sldId="284"/>
            <ac:spMk id="3" creationId="{AE5D188F-E960-6295-88B9-E4FF2D9A1290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029433127" sldId="284"/>
            <ac:spMk id="4" creationId="{BDF41658-CB09-6A0D-BCF9-9D5F07F790B1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029433127" sldId="284"/>
            <ac:spMk id="5" creationId="{C765DCCA-E24B-BE28-4C36-56006D966DD5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029433127" sldId="284"/>
            <ac:spMk id="6" creationId="{3DDBA27D-D243-BF31-97E7-8F5B337A8B98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029433127" sldId="284"/>
            <ac:spMk id="7" creationId="{8B19D943-2FB4-D210-97A6-5F77E34945F9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029433127" sldId="284"/>
            <ac:spMk id="8" creationId="{5168E28E-3E00-4890-238F-EA102ECE49C1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029433127" sldId="284"/>
            <ac:spMk id="9" creationId="{2C09AD46-97F3-D9AA-6F02-2BB34F3AFAD1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029433127" sldId="284"/>
            <ac:spMk id="10" creationId="{1D006DAC-EC1A-1BFC-6F37-A42C6DF22EBA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029433127" sldId="284"/>
            <ac:spMk id="15" creationId="{F0D8ED00-B9D1-E783-1AB0-2101061DEA3F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2463288697" sldId="288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463288697" sldId="288"/>
            <ac:spMk id="2" creationId="{25A1FE7B-FED2-385D-0BB3-CF16CDFAFB2D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463288697" sldId="288"/>
            <ac:spMk id="3" creationId="{1E92ACD4-177C-1BBB-7313-B00AA5188761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463288697" sldId="288"/>
            <ac:spMk id="4" creationId="{9EA8C1F0-174D-B3C6-224F-0953D033944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463288697" sldId="288"/>
            <ac:spMk id="5" creationId="{7B58EB12-EB15-165B-FDB4-F06CA7BFDBBD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463288697" sldId="288"/>
            <ac:spMk id="6" creationId="{1BCCF843-3785-D155-02C4-B49BC2105AD6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463288697" sldId="288"/>
            <ac:spMk id="7" creationId="{4D0DB3D5-CD75-7624-A28D-9B45261139AD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463288697" sldId="288"/>
            <ac:spMk id="8" creationId="{04EAB194-3A5A-78DE-A7DA-57CDBDC05837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463288697" sldId="288"/>
            <ac:spMk id="9" creationId="{CDB49FA8-AA49-1EF1-5C49-D535567A5335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463288697" sldId="288"/>
            <ac:spMk id="10" creationId="{B6B533AB-6451-6902-097B-D8B48D0AFEE2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463288697" sldId="288"/>
            <ac:spMk id="11" creationId="{6AA7D494-98FB-569E-462C-EA2C57C85BA3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903368369" sldId="289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03368369" sldId="289"/>
            <ac:spMk id="2" creationId="{5501AB08-EF17-4C24-872C-4AF84E0B9F01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03368369" sldId="289"/>
            <ac:spMk id="3" creationId="{02494992-0104-2790-5590-63991C2685DC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03368369" sldId="289"/>
            <ac:spMk id="4" creationId="{B084E94C-8B2E-893F-3A7E-C0E5BE8BF65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03368369" sldId="289"/>
            <ac:spMk id="5" creationId="{0C7FA030-307C-CB62-CB68-E5DD080264F3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03368369" sldId="289"/>
            <ac:spMk id="6" creationId="{004C410C-68EA-18AA-04A9-26A8B6F28146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03368369" sldId="289"/>
            <ac:spMk id="7" creationId="{B25CD389-5C2F-8728-B8CE-0D6A9A191377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03368369" sldId="289"/>
            <ac:spMk id="8" creationId="{E3771EEE-01CB-A4C5-DD6C-DF27C5518588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03368369" sldId="289"/>
            <ac:spMk id="9" creationId="{C0822716-027A-05FB-BC7B-F6883DFBE01A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03368369" sldId="289"/>
            <ac:spMk id="10" creationId="{F4834720-A403-8372-623D-70A5156855FC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903368369" sldId="289"/>
            <ac:spMk id="11" creationId="{E9C93773-5C9F-EC55-8ECB-A571F06DCE98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8746993" sldId="290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8746993" sldId="290"/>
            <ac:spMk id="2" creationId="{BF977918-697B-0875-CC30-EC24E3AD06F8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8746993" sldId="290"/>
            <ac:spMk id="3" creationId="{23C27017-5543-9650-AC49-2F3417419489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8746993" sldId="290"/>
            <ac:spMk id="4" creationId="{FD068C61-017F-164C-2D62-161206D8153A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8746993" sldId="290"/>
            <ac:spMk id="5" creationId="{AD5ADE49-B781-975C-C1B2-DA075DB8BE59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8746993" sldId="290"/>
            <ac:spMk id="6" creationId="{1DDD80A3-73F3-FC75-1A69-2C31E7C798A8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8746993" sldId="290"/>
            <ac:spMk id="7" creationId="{01ACF065-E27B-D4A2-3D2E-772B97ADBB9D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8746993" sldId="290"/>
            <ac:spMk id="8" creationId="{72A56A3E-CB26-ABEE-9854-E69EB8E4A83F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8746993" sldId="290"/>
            <ac:spMk id="9" creationId="{45C94470-880B-8009-CDD3-0D1552D530A0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8746993" sldId="290"/>
            <ac:spMk id="10" creationId="{3C9165CF-3E24-F654-F63C-44184F78FF1D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8746993" sldId="290"/>
            <ac:spMk id="11" creationId="{A7D0515A-E703-EED3-3FA4-9B3BA12AC333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3741932423" sldId="291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741932423" sldId="291"/>
            <ac:spMk id="2" creationId="{D2DEAE07-2309-0343-51DB-D8D78F194C20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741932423" sldId="291"/>
            <ac:spMk id="3" creationId="{DD7F730A-529A-4B71-2707-0B9C92FF0500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741932423" sldId="291"/>
            <ac:spMk id="4" creationId="{328539FE-52BE-7F73-4DB6-10486148AB93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741932423" sldId="291"/>
            <ac:spMk id="5" creationId="{B01FCED6-ADA3-9496-06E8-860F1E3051B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741932423" sldId="291"/>
            <ac:spMk id="6" creationId="{7B1080CB-7AB3-52AD-A63B-D15B069FEF6D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741932423" sldId="291"/>
            <ac:spMk id="7" creationId="{C3EB359A-3D90-231D-12F0-477E50E1D720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741932423" sldId="291"/>
            <ac:spMk id="8" creationId="{70E7D2D1-59C0-528E-8CC7-0179450F168A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741932423" sldId="291"/>
            <ac:spMk id="9" creationId="{0E3C1894-2B9F-ABDA-79FF-46CF8334136A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741932423" sldId="291"/>
            <ac:spMk id="10" creationId="{59CAB0D0-6B9D-FA22-20BB-EA0FAC690F9D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741932423" sldId="291"/>
            <ac:spMk id="11" creationId="{EA9E8621-DD5D-28B5-886C-F766150A703C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1435313854" sldId="292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435313854" sldId="292"/>
            <ac:spMk id="2" creationId="{A04A4F00-CB82-A29F-C69D-257C8E3E6AD3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435313854" sldId="292"/>
            <ac:spMk id="3" creationId="{39A7F17F-AFA0-4C82-0BC6-3E0799F10609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435313854" sldId="292"/>
            <ac:spMk id="4" creationId="{8DDE31A6-E46A-2F66-6331-E2A4A93CFF41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435313854" sldId="292"/>
            <ac:spMk id="5" creationId="{5C3AFCAC-E0D3-0800-A41A-EC2350D19C8E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435313854" sldId="292"/>
            <ac:spMk id="6" creationId="{FC1FE01C-B26C-088C-640F-D254CB3428FC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435313854" sldId="292"/>
            <ac:spMk id="7" creationId="{4CD307BB-4448-2E91-B4CC-101F6180C5A3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435313854" sldId="292"/>
            <ac:spMk id="8" creationId="{5981ACCD-A714-1640-A82A-79CB7C04C47B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435313854" sldId="292"/>
            <ac:spMk id="9" creationId="{45F2B7FB-30CF-D936-45F7-44E6F7D91247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435313854" sldId="292"/>
            <ac:spMk id="10" creationId="{A12BC61C-50CF-AF18-5709-8EEFCB79BFB9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435313854" sldId="292"/>
            <ac:spMk id="11" creationId="{C0C8C77B-57CA-36B4-7581-F43D2BFF7405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1177097233" sldId="293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177097233" sldId="293"/>
            <ac:spMk id="2" creationId="{A54D0D2A-9494-D7F1-BA62-C2AAF9CC0E14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177097233" sldId="293"/>
            <ac:spMk id="3" creationId="{F7B5D7C6-C8EC-AD61-0BF1-17ECD2D03415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177097233" sldId="293"/>
            <ac:spMk id="4" creationId="{40BCE06E-4807-2F91-98A8-66114B97254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177097233" sldId="293"/>
            <ac:spMk id="5" creationId="{DA17DE60-1CC0-66B8-5044-32DDADC594A1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177097233" sldId="293"/>
            <ac:spMk id="6" creationId="{413249A9-5002-8DD3-6BF8-7314B60BBEE4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177097233" sldId="293"/>
            <ac:spMk id="7" creationId="{DFC99ADD-1C76-9CB9-823D-209BB8F51E84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177097233" sldId="293"/>
            <ac:spMk id="8" creationId="{C5956F22-D1C7-E660-ACE6-6B7B6DFE6E83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177097233" sldId="293"/>
            <ac:spMk id="9" creationId="{0158FBB1-ED7C-97DE-C835-270494EB3443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177097233" sldId="293"/>
            <ac:spMk id="10" creationId="{652F6C13-A109-C2CD-7D00-D076AB5F47F9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177097233" sldId="293"/>
            <ac:spMk id="11" creationId="{8F61FC10-820C-8791-7C48-F600295695AC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2737947710" sldId="294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7947710" sldId="294"/>
            <ac:spMk id="2" creationId="{CB3A0368-4274-7922-2915-3690A0222B8B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7947710" sldId="294"/>
            <ac:spMk id="3" creationId="{DF4F525F-09D7-2CD8-44E1-38CA740A634D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7947710" sldId="294"/>
            <ac:spMk id="4" creationId="{2CCAC042-DBE5-5D78-9EB3-3C9B740F0BB7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7947710" sldId="294"/>
            <ac:spMk id="5" creationId="{B42C229E-C0D9-15F7-2E44-AD362A02CE5A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7947710" sldId="294"/>
            <ac:spMk id="6" creationId="{778EFC82-DDFB-C02F-82EE-1074BC21580E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7947710" sldId="294"/>
            <ac:spMk id="7" creationId="{E3F6D321-42E8-6623-81F8-E1483013AB7E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7947710" sldId="294"/>
            <ac:spMk id="8" creationId="{7D51FEE4-2CF1-CE39-0CB5-1882152B0BB0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7947710" sldId="294"/>
            <ac:spMk id="9" creationId="{21B74626-11FE-7A34-F73C-B2BB47605C02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7947710" sldId="294"/>
            <ac:spMk id="10" creationId="{D3D59AA6-8D8F-0F18-09D9-3F6CA5F3A018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737947710" sldId="294"/>
            <ac:spMk id="11" creationId="{6C8BF986-553C-EAE3-6B60-D93DC8FDC74B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2921851043" sldId="295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921851043" sldId="295"/>
            <ac:spMk id="2" creationId="{4E36B283-B053-75C9-1E85-ADA7B16561B6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921851043" sldId="295"/>
            <ac:spMk id="3" creationId="{87A2B717-4C45-6872-1A62-9C0D43A80CF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921851043" sldId="295"/>
            <ac:spMk id="4" creationId="{562ADFDA-4205-C5F2-1890-A271FF927846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921851043" sldId="295"/>
            <ac:spMk id="5" creationId="{54057952-F627-9135-A895-42093324C5C1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921851043" sldId="295"/>
            <ac:spMk id="6" creationId="{BAECBA18-FA49-74AE-E65C-6ED48CA9B849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921851043" sldId="295"/>
            <ac:spMk id="7" creationId="{F252F608-BD74-B536-DED8-9A088E1281EC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921851043" sldId="295"/>
            <ac:spMk id="8" creationId="{2A9EE798-7E1F-A2AD-EB13-75BC923925F4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921851043" sldId="295"/>
            <ac:spMk id="9" creationId="{5DE21850-641E-EDD4-2EF4-84B952691B03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921851043" sldId="295"/>
            <ac:spMk id="10" creationId="{09879168-EDDB-C616-34A1-F4F24A2C3B97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921851043" sldId="295"/>
            <ac:spMk id="15" creationId="{62D33FA4-636A-018C-A231-70E0251CF162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2542980544" sldId="296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42980544" sldId="296"/>
            <ac:spMk id="2" creationId="{DD522DAD-CB87-6099-81AD-59B2A52F85D5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42980544" sldId="296"/>
            <ac:spMk id="3" creationId="{82B60F80-7F00-EA9F-EE9D-4CDF70D6F264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42980544" sldId="296"/>
            <ac:spMk id="4" creationId="{BFAE0752-2CB3-3D0C-DBC9-EE4AE2212868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42980544" sldId="296"/>
            <ac:spMk id="5" creationId="{DFB9DD36-9BD8-C983-F533-32D1D719111A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42980544" sldId="296"/>
            <ac:spMk id="6" creationId="{E08354C3-6A2A-8994-B668-92A621C9765E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42980544" sldId="296"/>
            <ac:spMk id="7" creationId="{E66A97BF-D706-FC1C-9164-F1E5195B5F70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42980544" sldId="296"/>
            <ac:spMk id="8" creationId="{0B683E34-D4C1-0B0A-315E-10A6A2127C69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42980544" sldId="296"/>
            <ac:spMk id="9" creationId="{3BC38BD1-376A-C5F4-E9A4-B0D18BFAAC67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42980544" sldId="296"/>
            <ac:spMk id="10" creationId="{21391850-B88E-5912-BA96-7B6B9CD1A954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542980544" sldId="296"/>
            <ac:spMk id="11" creationId="{D6126D7A-2CA4-D4C4-73A5-74F67EAB3488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3831679290" sldId="297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831679290" sldId="297"/>
            <ac:spMk id="2" creationId="{405682CE-25DB-9A89-6C9D-61A33FD9CD57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831679290" sldId="297"/>
            <ac:spMk id="3" creationId="{45684EBC-0C9B-890D-1292-903B264F8A47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831679290" sldId="297"/>
            <ac:spMk id="4" creationId="{A8F96467-2CC6-915A-C4C8-8A8B1211DE04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831679290" sldId="297"/>
            <ac:spMk id="5" creationId="{9E7FA7E7-58EC-45AF-D4A2-455A2C40146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831679290" sldId="297"/>
            <ac:spMk id="6" creationId="{EED02B90-5CD9-AD31-2624-51F606179F0D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831679290" sldId="297"/>
            <ac:spMk id="7" creationId="{A0473FB5-E3E1-ABA4-EB9C-5BD8F9CF2669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831679290" sldId="297"/>
            <ac:spMk id="8" creationId="{87A5ECE6-EC78-A3AC-2964-937266280360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831679290" sldId="297"/>
            <ac:spMk id="9" creationId="{19D3BCE6-6B6A-B9C2-FC36-2F90FB9736C4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831679290" sldId="297"/>
            <ac:spMk id="10" creationId="{F2F8E398-F447-AD5F-E959-F10D6907AB59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831679290" sldId="297"/>
            <ac:spMk id="11" creationId="{1F58E35E-ACDF-D510-579A-85F1BEB90926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588831814" sldId="298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588831814" sldId="298"/>
            <ac:spMk id="2" creationId="{EC9D1BF4-A9EE-DE38-7360-BFF8E658F8E9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588831814" sldId="298"/>
            <ac:spMk id="3" creationId="{2FF7FF92-720A-936D-AA73-D170561E04F0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588831814" sldId="298"/>
            <ac:spMk id="4" creationId="{2888FFCE-5DC5-3597-3831-BE3F83BB84C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588831814" sldId="298"/>
            <ac:spMk id="5" creationId="{3814D38F-B2CC-2765-4E81-0DBC64936F14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588831814" sldId="298"/>
            <ac:spMk id="6" creationId="{BC8DF5DE-4264-F624-454F-C65EF6D5D406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588831814" sldId="298"/>
            <ac:spMk id="7" creationId="{BD8329D6-F1AA-E44E-D96A-19139A5871A3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588831814" sldId="298"/>
            <ac:spMk id="8" creationId="{1FF95966-475E-72F3-285C-63E241345F81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588831814" sldId="298"/>
            <ac:spMk id="9" creationId="{9CB7197A-4932-74F2-C362-7CA489A76C53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588831814" sldId="298"/>
            <ac:spMk id="10" creationId="{DEF6BB21-086B-2CB0-2CDF-B786856DED47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588831814" sldId="298"/>
            <ac:spMk id="11" creationId="{E516D85B-5588-A026-336D-8FF9622DA12A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3666614875" sldId="299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6614875" sldId="299"/>
            <ac:spMk id="2" creationId="{DDF66742-6AC9-0B5A-0CAB-09A8AFC22144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6614875" sldId="299"/>
            <ac:spMk id="3" creationId="{73741A1A-0B6D-D78D-4FEB-7A31F3B8AE3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6614875" sldId="299"/>
            <ac:spMk id="4" creationId="{7BF642DD-FFF3-EB58-CBD3-1EC25A3F1714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6614875" sldId="299"/>
            <ac:spMk id="5" creationId="{A1F39AA6-D11E-40FD-B2E4-8F705EEB5AA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6614875" sldId="299"/>
            <ac:spMk id="6" creationId="{99ECDADB-D517-6F0E-5602-350BCFE80CC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6614875" sldId="299"/>
            <ac:spMk id="7" creationId="{0F8C4270-6AEF-F05B-2621-41D2F76895CC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6614875" sldId="299"/>
            <ac:spMk id="8" creationId="{987ED2AE-34AE-0D24-E06E-A0615DA8381A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6614875" sldId="299"/>
            <ac:spMk id="9" creationId="{B48D91B9-26EB-E593-3330-6DC4A7E7433D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6614875" sldId="299"/>
            <ac:spMk id="10" creationId="{CF892CB0-911C-1F62-E68A-B3C3FEA10972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3666614875" sldId="299"/>
            <ac:spMk id="11" creationId="{A9C98CA4-45B7-3924-B11E-BA487656B296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1766524064" sldId="300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66524064" sldId="300"/>
            <ac:spMk id="2" creationId="{D9D82E46-795F-E89D-5043-A7A9343321E2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66524064" sldId="300"/>
            <ac:spMk id="3" creationId="{D21BDBE1-DBB3-725D-6379-1B825699EADA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66524064" sldId="300"/>
            <ac:spMk id="4" creationId="{5AD6D105-B484-F550-3678-7525A2158F6C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66524064" sldId="300"/>
            <ac:spMk id="5" creationId="{4C969E08-846E-0700-910D-DE37A4511BAD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66524064" sldId="300"/>
            <ac:spMk id="6" creationId="{384E089D-CD71-1503-8BF1-9978FAEBB012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66524064" sldId="300"/>
            <ac:spMk id="7" creationId="{43A8A939-F34F-C1A9-F2D8-D57B3E92E2B0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66524064" sldId="300"/>
            <ac:spMk id="8" creationId="{5A38BC01-6FCB-37F9-28F6-4F8C191BF570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66524064" sldId="300"/>
            <ac:spMk id="9" creationId="{AA6FC9F7-7344-9D6C-5F48-7C5C97BCAF4C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66524064" sldId="300"/>
            <ac:spMk id="10" creationId="{60937E2B-58DD-DE82-DA7C-61E42C822864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66524064" sldId="300"/>
            <ac:spMk id="11" creationId="{B0E168BE-64CB-1E1E-0936-F7FE9B374BFF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4215194099" sldId="301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4215194099" sldId="301"/>
            <ac:spMk id="2" creationId="{A7638A98-5748-4D71-678A-69FCC132D661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4215194099" sldId="301"/>
            <ac:spMk id="3" creationId="{8B86F886-1FC7-A4D1-6B81-9147CD7C0835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4215194099" sldId="301"/>
            <ac:spMk id="4" creationId="{C5070DCA-8C4F-1632-656B-83099AB74C8D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4215194099" sldId="301"/>
            <ac:spMk id="5" creationId="{1B876FDE-75EA-B010-A519-7D6C8B72BA14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4215194099" sldId="301"/>
            <ac:spMk id="6" creationId="{2D1580E8-386D-BD3D-A08A-A6DED338B56A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4215194099" sldId="301"/>
            <ac:spMk id="7" creationId="{49B17D8A-E50E-2512-A1F5-C67E5BD22443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4215194099" sldId="301"/>
            <ac:spMk id="8" creationId="{32BA1C0F-8180-088F-0A2A-565E52A0EB9B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4215194099" sldId="301"/>
            <ac:spMk id="9" creationId="{651C7A6E-3607-62F4-D661-FE06BEF60443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4215194099" sldId="301"/>
            <ac:spMk id="10" creationId="{2CDE0DB5-EC66-8707-07DB-3021C2E3294C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4215194099" sldId="301"/>
            <ac:spMk id="15" creationId="{54A65ADA-00CD-0EA6-9F99-32620F7AEBBE}"/>
          </ac:spMkLst>
        </pc:spChg>
      </pc:sldChg>
      <pc:sldChg chg="addSp delSp modSp mod chgLayout">
        <pc:chgData name="Hammerl, Georg" userId="cd46ddc6-1173-4051-878b-f9dd1ec03520" providerId="ADAL" clId="{9029B57C-3200-4D61-8548-2B7CA6E602FC}" dt="2025-08-21T08:54:40.189" v="74" actId="1076"/>
        <pc:sldMkLst>
          <pc:docMk/>
          <pc:sldMk cId="2632529811" sldId="302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632529811" sldId="302"/>
            <ac:spMk id="2" creationId="{BF917D0C-4D99-35F1-3D6F-8623AE126F3A}"/>
          </ac:spMkLst>
        </pc:spChg>
        <pc:spChg chg="mod ord">
          <ac:chgData name="Hammerl, Georg" userId="cd46ddc6-1173-4051-878b-f9dd1ec03520" providerId="ADAL" clId="{9029B57C-3200-4D61-8548-2B7CA6E602FC}" dt="2025-08-21T08:50:44.322" v="73" actId="947"/>
          <ac:spMkLst>
            <pc:docMk/>
            <pc:sldMk cId="2632529811" sldId="302"/>
            <ac:spMk id="3" creationId="{43BC918D-9CFA-C9DF-46D0-3F8D6A22066C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632529811" sldId="302"/>
            <ac:spMk id="4" creationId="{E73113A3-C2C3-1FA9-FBF7-18E67F54F299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632529811" sldId="302"/>
            <ac:spMk id="5" creationId="{6BE26512-B87A-2717-A048-21CCD3E5384E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632529811" sldId="302"/>
            <ac:spMk id="6" creationId="{5E81A1FA-B1AB-5E25-73E1-89C3D4888AB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632529811" sldId="302"/>
            <ac:spMk id="7" creationId="{C0A12E07-FDA3-2725-05C1-BFB508FC6BE1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632529811" sldId="302"/>
            <ac:spMk id="9" creationId="{98F56515-8AC7-CABD-3F4F-C52F19281744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632529811" sldId="302"/>
            <ac:spMk id="11" creationId="{39732082-CC40-E1B8-6C53-5CA1F43AD59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632529811" sldId="302"/>
            <ac:spMk id="12" creationId="{37DE8810-2946-6711-5CB2-D4DACB7AC69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2632529811" sldId="302"/>
            <ac:spMk id="13" creationId="{42F5B180-96B6-24B4-18BF-F59C1E673362}"/>
          </ac:spMkLst>
        </pc:spChg>
        <pc:picChg chg="mod">
          <ac:chgData name="Hammerl, Georg" userId="cd46ddc6-1173-4051-878b-f9dd1ec03520" providerId="ADAL" clId="{9029B57C-3200-4D61-8548-2B7CA6E602FC}" dt="2025-08-21T08:54:40.189" v="74" actId="1076"/>
          <ac:picMkLst>
            <pc:docMk/>
            <pc:sldMk cId="2632529811" sldId="302"/>
            <ac:picMk id="8" creationId="{4F367776-18EC-1A6D-6BEE-3A58369D85F0}"/>
          </ac:picMkLst>
        </pc:picChg>
        <pc:picChg chg="mod">
          <ac:chgData name="Hammerl, Georg" userId="cd46ddc6-1173-4051-878b-f9dd1ec03520" providerId="ADAL" clId="{9029B57C-3200-4D61-8548-2B7CA6E602FC}" dt="2025-08-21T08:48:38.242" v="43" actId="14100"/>
          <ac:picMkLst>
            <pc:docMk/>
            <pc:sldMk cId="2632529811" sldId="302"/>
            <ac:picMk id="10" creationId="{3E2BD047-1F8D-3B27-416C-CFE6B3AD0822}"/>
          </ac:picMkLst>
        </pc:picChg>
      </pc:sldChg>
      <pc:sldChg chg="addSp delSp modSp mod chgLayout">
        <pc:chgData name="Hammerl, Georg" userId="cd46ddc6-1173-4051-878b-f9dd1ec03520" providerId="ADAL" clId="{9029B57C-3200-4D61-8548-2B7CA6E602FC}" dt="2025-08-21T08:47:03.042" v="22" actId="6264"/>
        <pc:sldMkLst>
          <pc:docMk/>
          <pc:sldMk cId="1754934105" sldId="303"/>
        </pc:sldMkLst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54934105" sldId="303"/>
            <ac:spMk id="2" creationId="{CED11D52-265F-2AA8-FFC8-1DC9890D8372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54934105" sldId="303"/>
            <ac:spMk id="3" creationId="{ACFE9A24-3E83-7B59-D03A-5820340C954B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54934105" sldId="303"/>
            <ac:spMk id="4" creationId="{42A50161-8AB5-BA29-06D5-D8587E742C49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54934105" sldId="303"/>
            <ac:spMk id="5" creationId="{F3DE9180-2C4E-FE3C-5EDB-4321A47711E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54934105" sldId="303"/>
            <ac:spMk id="6" creationId="{9DBB0E47-2243-30A4-F19B-19B966495AA3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54934105" sldId="303"/>
            <ac:spMk id="7" creationId="{6F20C0B5-8236-4535-2095-C97F6C72BE2F}"/>
          </ac:spMkLst>
        </pc:spChg>
        <pc:spChg chg="add del mo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54934105" sldId="303"/>
            <ac:spMk id="8" creationId="{5FC4B80F-1CB5-5189-D84E-78801F502E09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54934105" sldId="303"/>
            <ac:spMk id="14" creationId="{227B2DE4-339E-06BF-C0FA-CFE31C81BA95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54934105" sldId="303"/>
            <ac:spMk id="56" creationId="{4541ECA6-14F5-3678-822F-D10C5DDAA5E4}"/>
          </ac:spMkLst>
        </pc:spChg>
        <pc:spChg chg="mod ord">
          <ac:chgData name="Hammerl, Georg" userId="cd46ddc6-1173-4051-878b-f9dd1ec03520" providerId="ADAL" clId="{9029B57C-3200-4D61-8548-2B7CA6E602FC}" dt="2025-08-21T08:47:03.042" v="22" actId="6264"/>
          <ac:spMkLst>
            <pc:docMk/>
            <pc:sldMk cId="1754934105" sldId="303"/>
            <ac:spMk id="57" creationId="{1A538CF4-99D5-372E-14E5-82EAF421A846}"/>
          </ac:spMkLst>
        </pc:spChg>
      </pc:sldChg>
      <pc:sldMasterChg chg="modSp modSldLayout">
        <pc:chgData name="Hammerl, Georg" userId="cd46ddc6-1173-4051-878b-f9dd1ec03520" providerId="ADAL" clId="{9029B57C-3200-4D61-8548-2B7CA6E602FC}" dt="2025-08-21T08:46:23.243" v="20"/>
        <pc:sldMasterMkLst>
          <pc:docMk/>
          <pc:sldMasterMk cId="2209977519" sldId="2147483648"/>
        </pc:sldMasterMkLst>
        <pc:spChg chg="mod">
          <ac:chgData name="Hammerl, Georg" userId="cd46ddc6-1173-4051-878b-f9dd1ec03520" providerId="ADAL" clId="{9029B57C-3200-4D61-8548-2B7CA6E602FC}" dt="2025-08-21T08:44:43.533" v="4"/>
          <ac:spMkLst>
            <pc:docMk/>
            <pc:sldMasterMk cId="2209977519" sldId="2147483648"/>
            <ac:spMk id="2" creationId="{00000000-0000-0000-0000-000000000000}"/>
          </ac:spMkLst>
        </pc:spChg>
        <pc:spChg chg="mod">
          <ac:chgData name="Hammerl, Georg" userId="cd46ddc6-1173-4051-878b-f9dd1ec03520" providerId="ADAL" clId="{9029B57C-3200-4D61-8548-2B7CA6E602FC}" dt="2025-08-21T08:44:43.533" v="4"/>
          <ac:spMkLst>
            <pc:docMk/>
            <pc:sldMasterMk cId="2209977519" sldId="2147483648"/>
            <ac:spMk id="3" creationId="{00000000-0000-0000-0000-000000000000}"/>
          </ac:spMkLst>
        </pc:spChg>
        <pc:spChg chg="mod">
          <ac:chgData name="Hammerl, Georg" userId="cd46ddc6-1173-4051-878b-f9dd1ec03520" providerId="ADAL" clId="{9029B57C-3200-4D61-8548-2B7CA6E602FC}" dt="2025-08-21T08:44:43.533" v="4"/>
          <ac:spMkLst>
            <pc:docMk/>
            <pc:sldMasterMk cId="2209977519" sldId="2147483648"/>
            <ac:spMk id="10" creationId="{55B68E12-BA14-2747-2956-60F5333B42DF}"/>
          </ac:spMkLst>
        </pc:spChg>
        <pc:spChg chg="mod">
          <ac:chgData name="Hammerl, Georg" userId="cd46ddc6-1173-4051-878b-f9dd1ec03520" providerId="ADAL" clId="{9029B57C-3200-4D61-8548-2B7CA6E602FC}" dt="2025-08-21T08:44:43.533" v="4"/>
          <ac:spMkLst>
            <pc:docMk/>
            <pc:sldMasterMk cId="2209977519" sldId="2147483648"/>
            <ac:spMk id="11" creationId="{0D0F834E-3034-AEFC-BEEA-F82443120203}"/>
          </ac:spMkLst>
        </pc:spChg>
        <pc:spChg chg="mod">
          <ac:chgData name="Hammerl, Georg" userId="cd46ddc6-1173-4051-878b-f9dd1ec03520" providerId="ADAL" clId="{9029B57C-3200-4D61-8548-2B7CA6E602FC}" dt="2025-08-21T08:44:43.533" v="4"/>
          <ac:spMkLst>
            <pc:docMk/>
            <pc:sldMasterMk cId="2209977519" sldId="2147483648"/>
            <ac:spMk id="12" creationId="{97B880C1-24C4-9096-6A42-CAE7598F382B}"/>
          </ac:spMkLst>
        </pc:spChg>
        <pc:sldLayoutChg chg="modSp mod">
          <pc:chgData name="Hammerl, Georg" userId="cd46ddc6-1173-4051-878b-f9dd1ec03520" providerId="ADAL" clId="{9029B57C-3200-4D61-8548-2B7CA6E602FC}" dt="2025-08-21T08:45:40.901" v="6" actId="1076"/>
          <pc:sldLayoutMkLst>
            <pc:docMk/>
            <pc:sldMasterMk cId="2209977519" sldId="2147483648"/>
            <pc:sldLayoutMk cId="3168075583" sldId="2147483649"/>
          </pc:sldLayoutMkLst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3168075583" sldId="2147483649"/>
              <ac:spMk id="2" creationId="{00000000-0000-0000-0000-000000000000}"/>
            </ac:spMkLst>
          </pc:spChg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3168075583" sldId="2147483649"/>
              <ac:spMk id="3" creationId="{00000000-0000-0000-0000-000000000000}"/>
            </ac:spMkLst>
          </pc:spChg>
          <pc:picChg chg="mod">
            <ac:chgData name="Hammerl, Georg" userId="cd46ddc6-1173-4051-878b-f9dd1ec03520" providerId="ADAL" clId="{9029B57C-3200-4D61-8548-2B7CA6E602FC}" dt="2025-08-21T08:45:40.901" v="6" actId="1076"/>
            <ac:picMkLst>
              <pc:docMk/>
              <pc:sldMasterMk cId="2209977519" sldId="2147483648"/>
              <pc:sldLayoutMk cId="3168075583" sldId="2147483649"/>
              <ac:picMk id="29" creationId="{E90CF099-387F-80C7-37A1-876000059CAA}"/>
            </ac:picMkLst>
          </pc:picChg>
        </pc:sldLayoutChg>
        <pc:sldLayoutChg chg="modSp mod">
          <pc:chgData name="Hammerl, Georg" userId="cd46ddc6-1173-4051-878b-f9dd1ec03520" providerId="ADAL" clId="{9029B57C-3200-4D61-8548-2B7CA6E602FC}" dt="2025-08-21T08:46:04.334" v="10" actId="1076"/>
          <pc:sldLayoutMkLst>
            <pc:docMk/>
            <pc:sldMasterMk cId="2209977519" sldId="2147483648"/>
            <pc:sldLayoutMk cId="2614314258" sldId="2147483650"/>
          </pc:sldLayoutMkLst>
          <pc:picChg chg="mod">
            <ac:chgData name="Hammerl, Georg" userId="cd46ddc6-1173-4051-878b-f9dd1ec03520" providerId="ADAL" clId="{9029B57C-3200-4D61-8548-2B7CA6E602FC}" dt="2025-08-21T08:46:04.334" v="10" actId="1076"/>
            <ac:picMkLst>
              <pc:docMk/>
              <pc:sldMasterMk cId="2209977519" sldId="2147483648"/>
              <pc:sldLayoutMk cId="2614314258" sldId="2147483650"/>
              <ac:picMk id="22" creationId="{A3ADF4DE-A824-6008-8ED3-9304071740B6}"/>
            </ac:picMkLst>
          </pc:picChg>
        </pc:sldLayoutChg>
        <pc:sldLayoutChg chg="addSp delSp modSp mod">
          <pc:chgData name="Hammerl, Georg" userId="cd46ddc6-1173-4051-878b-f9dd1ec03520" providerId="ADAL" clId="{9029B57C-3200-4D61-8548-2B7CA6E602FC}" dt="2025-08-21T08:46:10.391" v="12"/>
          <pc:sldLayoutMkLst>
            <pc:docMk/>
            <pc:sldMasterMk cId="2209977519" sldId="2147483648"/>
            <pc:sldLayoutMk cId="2782244947" sldId="2147483652"/>
          </pc:sldLayoutMkLst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2782244947" sldId="2147483652"/>
              <ac:spMk id="3" creationId="{00000000-0000-0000-0000-000000000000}"/>
            </ac:spMkLst>
          </pc:spChg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2782244947" sldId="2147483652"/>
              <ac:spMk id="4" creationId="{00000000-0000-0000-0000-000000000000}"/>
            </ac:spMkLst>
          </pc:spChg>
          <pc:picChg chg="add mod">
            <ac:chgData name="Hammerl, Georg" userId="cd46ddc6-1173-4051-878b-f9dd1ec03520" providerId="ADAL" clId="{9029B57C-3200-4D61-8548-2B7CA6E602FC}" dt="2025-08-21T08:46:10.391" v="12"/>
            <ac:picMkLst>
              <pc:docMk/>
              <pc:sldMasterMk cId="2209977519" sldId="2147483648"/>
              <pc:sldLayoutMk cId="2782244947" sldId="2147483652"/>
              <ac:picMk id="5" creationId="{869DD18C-3BF3-645B-3BE7-9EB28A52C295}"/>
            </ac:picMkLst>
          </pc:picChg>
          <pc:picChg chg="del mod">
            <ac:chgData name="Hammerl, Georg" userId="cd46ddc6-1173-4051-878b-f9dd1ec03520" providerId="ADAL" clId="{9029B57C-3200-4D61-8548-2B7CA6E602FC}" dt="2025-08-21T08:46:09.999" v="11" actId="478"/>
            <ac:picMkLst>
              <pc:docMk/>
              <pc:sldMasterMk cId="2209977519" sldId="2147483648"/>
              <pc:sldLayoutMk cId="2782244947" sldId="2147483652"/>
              <ac:picMk id="11" creationId="{9BB4E34E-7605-E739-B967-E9661AC9A82F}"/>
            </ac:picMkLst>
          </pc:picChg>
        </pc:sldLayoutChg>
        <pc:sldLayoutChg chg="addSp delSp modSp mod">
          <pc:chgData name="Hammerl, Georg" userId="cd46ddc6-1173-4051-878b-f9dd1ec03520" providerId="ADAL" clId="{9029B57C-3200-4D61-8548-2B7CA6E602FC}" dt="2025-08-21T08:46:13.314" v="14"/>
          <pc:sldLayoutMkLst>
            <pc:docMk/>
            <pc:sldMasterMk cId="2209977519" sldId="2147483648"/>
            <pc:sldLayoutMk cId="990158736" sldId="2147483653"/>
          </pc:sldLayoutMkLst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990158736" sldId="2147483653"/>
              <ac:spMk id="3" creationId="{00000000-0000-0000-0000-000000000000}"/>
            </ac:spMkLst>
          </pc:spChg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990158736" sldId="2147483653"/>
              <ac:spMk id="4" creationId="{00000000-0000-0000-0000-000000000000}"/>
            </ac:spMkLst>
          </pc:spChg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990158736" sldId="2147483653"/>
              <ac:spMk id="5" creationId="{00000000-0000-0000-0000-000000000000}"/>
            </ac:spMkLst>
          </pc:spChg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990158736" sldId="2147483653"/>
              <ac:spMk id="6" creationId="{00000000-0000-0000-0000-000000000000}"/>
            </ac:spMkLst>
          </pc:spChg>
          <pc:picChg chg="add mod">
            <ac:chgData name="Hammerl, Georg" userId="cd46ddc6-1173-4051-878b-f9dd1ec03520" providerId="ADAL" clId="{9029B57C-3200-4D61-8548-2B7CA6E602FC}" dt="2025-08-21T08:46:13.314" v="14"/>
            <ac:picMkLst>
              <pc:docMk/>
              <pc:sldMasterMk cId="2209977519" sldId="2147483648"/>
              <pc:sldLayoutMk cId="990158736" sldId="2147483653"/>
              <ac:picMk id="7" creationId="{29D05F4E-946A-7C69-91A8-13A741006BA1}"/>
            </ac:picMkLst>
          </pc:picChg>
          <pc:picChg chg="del mod">
            <ac:chgData name="Hammerl, Georg" userId="cd46ddc6-1173-4051-878b-f9dd1ec03520" providerId="ADAL" clId="{9029B57C-3200-4D61-8548-2B7CA6E602FC}" dt="2025-08-21T08:46:12.969" v="13" actId="478"/>
            <ac:picMkLst>
              <pc:docMk/>
              <pc:sldMasterMk cId="2209977519" sldId="2147483648"/>
              <pc:sldLayoutMk cId="990158736" sldId="2147483653"/>
              <ac:picMk id="13" creationId="{08F433A1-4385-6115-B250-82985C08D6BF}"/>
            </ac:picMkLst>
          </pc:picChg>
        </pc:sldLayoutChg>
        <pc:sldLayoutChg chg="addSp delSp modSp mod">
          <pc:chgData name="Hammerl, Georg" userId="cd46ddc6-1173-4051-878b-f9dd1ec03520" providerId="ADAL" clId="{9029B57C-3200-4D61-8548-2B7CA6E602FC}" dt="2025-08-21T08:46:16.492" v="16"/>
          <pc:sldLayoutMkLst>
            <pc:docMk/>
            <pc:sldMasterMk cId="2209977519" sldId="2147483648"/>
            <pc:sldLayoutMk cId="727027711" sldId="2147483654"/>
          </pc:sldLayoutMkLst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727027711" sldId="2147483654"/>
              <ac:spMk id="3" creationId="{00000000-0000-0000-0000-000000000000}"/>
            </ac:spMkLst>
          </pc:spChg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727027711" sldId="2147483654"/>
              <ac:spMk id="4" creationId="{00000000-0000-0000-0000-000000000000}"/>
            </ac:spMkLst>
          </pc:spChg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727027711" sldId="2147483654"/>
              <ac:spMk id="5" creationId="{00000000-0000-0000-0000-000000000000}"/>
            </ac:spMkLst>
          </pc:spChg>
          <pc:picChg chg="del mod">
            <ac:chgData name="Hammerl, Georg" userId="cd46ddc6-1173-4051-878b-f9dd1ec03520" providerId="ADAL" clId="{9029B57C-3200-4D61-8548-2B7CA6E602FC}" dt="2025-08-21T08:46:16.178" v="15" actId="478"/>
            <ac:picMkLst>
              <pc:docMk/>
              <pc:sldMasterMk cId="2209977519" sldId="2147483648"/>
              <pc:sldLayoutMk cId="727027711" sldId="2147483654"/>
              <ac:picMk id="6" creationId="{5A71D0CC-C1E9-2762-1D86-8C23643ECB2B}"/>
            </ac:picMkLst>
          </pc:picChg>
          <pc:picChg chg="add mod">
            <ac:chgData name="Hammerl, Georg" userId="cd46ddc6-1173-4051-878b-f9dd1ec03520" providerId="ADAL" clId="{9029B57C-3200-4D61-8548-2B7CA6E602FC}" dt="2025-08-21T08:46:16.492" v="16"/>
            <ac:picMkLst>
              <pc:docMk/>
              <pc:sldMasterMk cId="2209977519" sldId="2147483648"/>
              <pc:sldLayoutMk cId="727027711" sldId="2147483654"/>
              <ac:picMk id="7" creationId="{A12696FF-5C87-096A-7416-0F27B0DD8F31}"/>
            </ac:picMkLst>
          </pc:picChg>
        </pc:sldLayoutChg>
        <pc:sldLayoutChg chg="addSp delSp modSp mod">
          <pc:chgData name="Hammerl, Georg" userId="cd46ddc6-1173-4051-878b-f9dd1ec03520" providerId="ADAL" clId="{9029B57C-3200-4D61-8548-2B7CA6E602FC}" dt="2025-08-21T08:46:20.128" v="18"/>
          <pc:sldLayoutMkLst>
            <pc:docMk/>
            <pc:sldMasterMk cId="2209977519" sldId="2147483648"/>
            <pc:sldLayoutMk cId="1212999818" sldId="2147483655"/>
          </pc:sldLayoutMkLst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1212999818" sldId="2147483655"/>
              <ac:spMk id="2" creationId="{00000000-0000-0000-0000-000000000000}"/>
            </ac:spMkLst>
          </pc:spChg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1212999818" sldId="2147483655"/>
              <ac:spMk id="3" creationId="{00000000-0000-0000-0000-000000000000}"/>
            </ac:spMkLst>
          </pc:spChg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1212999818" sldId="2147483655"/>
              <ac:spMk id="4" creationId="{00000000-0000-0000-0000-000000000000}"/>
            </ac:spMkLst>
          </pc:spChg>
          <pc:picChg chg="del mod">
            <ac:chgData name="Hammerl, Georg" userId="cd46ddc6-1173-4051-878b-f9dd1ec03520" providerId="ADAL" clId="{9029B57C-3200-4D61-8548-2B7CA6E602FC}" dt="2025-08-21T08:46:19.781" v="17" actId="478"/>
            <ac:picMkLst>
              <pc:docMk/>
              <pc:sldMasterMk cId="2209977519" sldId="2147483648"/>
              <pc:sldLayoutMk cId="1212999818" sldId="2147483655"/>
              <ac:picMk id="5" creationId="{214D0E47-4069-72D9-DCD8-806F0C843DA0}"/>
            </ac:picMkLst>
          </pc:picChg>
          <pc:picChg chg="add mod">
            <ac:chgData name="Hammerl, Georg" userId="cd46ddc6-1173-4051-878b-f9dd1ec03520" providerId="ADAL" clId="{9029B57C-3200-4D61-8548-2B7CA6E602FC}" dt="2025-08-21T08:46:20.128" v="18"/>
            <ac:picMkLst>
              <pc:docMk/>
              <pc:sldMasterMk cId="2209977519" sldId="2147483648"/>
              <pc:sldLayoutMk cId="1212999818" sldId="2147483655"/>
              <ac:picMk id="6" creationId="{9098772A-BC0F-00B6-BABC-69C6B1587A94}"/>
            </ac:picMkLst>
          </pc:picChg>
        </pc:sldLayoutChg>
        <pc:sldLayoutChg chg="addSp delSp modSp mod">
          <pc:chgData name="Hammerl, Georg" userId="cd46ddc6-1173-4051-878b-f9dd1ec03520" providerId="ADAL" clId="{9029B57C-3200-4D61-8548-2B7CA6E602FC}" dt="2025-08-21T08:46:23.243" v="20"/>
          <pc:sldLayoutMkLst>
            <pc:docMk/>
            <pc:sldMasterMk cId="2209977519" sldId="2147483648"/>
            <pc:sldLayoutMk cId="1874270772" sldId="2147483656"/>
          </pc:sldLayoutMkLst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1874270772" sldId="2147483656"/>
              <ac:spMk id="3" creationId="{7AEC2709-32D2-4A00-9400-FB6FBB95B2B2}"/>
            </ac:spMkLst>
          </pc:spChg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1874270772" sldId="2147483656"/>
              <ac:spMk id="4" creationId="{6CF96B10-743B-63CB-7FC3-BDBCD5FFB06E}"/>
            </ac:spMkLst>
          </pc:spChg>
          <pc:spChg chg="mod">
            <ac:chgData name="Hammerl, Georg" userId="cd46ddc6-1173-4051-878b-f9dd1ec03520" providerId="ADAL" clId="{9029B57C-3200-4D61-8548-2B7CA6E602FC}" dt="2025-08-21T08:44:43.533" v="4"/>
            <ac:spMkLst>
              <pc:docMk/>
              <pc:sldMasterMk cId="2209977519" sldId="2147483648"/>
              <pc:sldLayoutMk cId="1874270772" sldId="2147483656"/>
              <ac:spMk id="5" creationId="{1A33C3FD-FDB3-84A3-8F67-9F5A78858DFB}"/>
            </ac:spMkLst>
          </pc:spChg>
          <pc:picChg chg="del mod">
            <ac:chgData name="Hammerl, Georg" userId="cd46ddc6-1173-4051-878b-f9dd1ec03520" providerId="ADAL" clId="{9029B57C-3200-4D61-8548-2B7CA6E602FC}" dt="2025-08-21T08:46:22.913" v="19" actId="478"/>
            <ac:picMkLst>
              <pc:docMk/>
              <pc:sldMasterMk cId="2209977519" sldId="2147483648"/>
              <pc:sldLayoutMk cId="1874270772" sldId="2147483656"/>
              <ac:picMk id="6" creationId="{00F233B1-48E8-EACD-DA4A-F106A18A8165}"/>
            </ac:picMkLst>
          </pc:picChg>
          <pc:picChg chg="add mod">
            <ac:chgData name="Hammerl, Georg" userId="cd46ddc6-1173-4051-878b-f9dd1ec03520" providerId="ADAL" clId="{9029B57C-3200-4D61-8548-2B7CA6E602FC}" dt="2025-08-21T08:46:23.243" v="20"/>
            <ac:picMkLst>
              <pc:docMk/>
              <pc:sldMasterMk cId="2209977519" sldId="2147483648"/>
              <pc:sldLayoutMk cId="1874270772" sldId="2147483656"/>
              <ac:picMk id="7" creationId="{3ABCC888-B298-A751-FE8B-A64B720D72B6}"/>
            </ac:picMkLst>
          </pc:picChg>
        </pc:sldLayoutChg>
      </pc:sldMasterChg>
    </pc:docChg>
  </pc:docChgLst>
</pc:chgInfo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5EF3AC-CA98-4B7D-AE38-B2F3B6BC8124}" type="datetimeFigureOut">
              <a:rPr lang="de-DE" smtClean="0"/>
              <a:t>21.08.2025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349B75-8076-4F5D-8DB8-F18F31F2F1DA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1466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26" name="Datumsplatzhalter 25">
            <a:extLst>
              <a:ext uri="{FF2B5EF4-FFF2-40B4-BE49-F238E27FC236}">
                <a16:creationId xmlns:a16="http://schemas.microsoft.com/office/drawing/2014/main" id="{3D1CE9DA-D434-834C-4A9C-97796C05B7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41721-0DB6-463F-9AA4-7E1FC6A6B8E0}" type="datetime1">
              <a:rPr lang="de-DE" smtClean="0"/>
              <a:t>21.08.2025</a:t>
            </a:fld>
            <a:endParaRPr lang="de-DE"/>
          </a:p>
        </p:txBody>
      </p:sp>
      <p:sp>
        <p:nvSpPr>
          <p:cNvPr id="27" name="Fußzeilenplatzhalter 26">
            <a:extLst>
              <a:ext uri="{FF2B5EF4-FFF2-40B4-BE49-F238E27FC236}">
                <a16:creationId xmlns:a16="http://schemas.microsoft.com/office/drawing/2014/main" id="{DFC0458A-1A82-DFFA-EF5E-71D25574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28" name="Foliennummernplatzhalter 27">
            <a:extLst>
              <a:ext uri="{FF2B5EF4-FFF2-40B4-BE49-F238E27FC236}">
                <a16:creationId xmlns:a16="http://schemas.microsoft.com/office/drawing/2014/main" id="{AE09B943-54B0-FF14-041B-D69622967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B18DA-3703-4796-A3F2-CA18C41628A7}" type="slidenum">
              <a:rPr lang="de-DE" smtClean="0"/>
              <a:t>‹Nr.›</a:t>
            </a:fld>
            <a:endParaRPr lang="de-DE"/>
          </a:p>
        </p:txBody>
      </p:sp>
      <p:pic>
        <p:nvPicPr>
          <p:cNvPr id="29" name="Grafik 28" descr="Ein Bild, das Kreis, Grafiken, Screenshot, Grafikdesign enthält.&#10;&#10;KI-generierte Inhalte können fehlerhaft sein.">
            <a:extLst>
              <a:ext uri="{FF2B5EF4-FFF2-40B4-BE49-F238E27FC236}">
                <a16:creationId xmlns:a16="http://schemas.microsoft.com/office/drawing/2014/main" id="{E90CF099-387F-80C7-37A1-876000059CA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417783" y="243976"/>
            <a:ext cx="2335017" cy="174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Datumsplatzhalter 18">
            <a:extLst>
              <a:ext uri="{FF2B5EF4-FFF2-40B4-BE49-F238E27FC236}">
                <a16:creationId xmlns:a16="http://schemas.microsoft.com/office/drawing/2014/main" id="{B57A62F6-93D3-3BF8-9365-CC5123FD5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4956AF-1AFB-4851-9300-F14B2248245C}" type="datetime1">
              <a:rPr lang="de-DE" smtClean="0"/>
              <a:t>21.08.2025</a:t>
            </a:fld>
            <a:endParaRPr lang="de-DE"/>
          </a:p>
        </p:txBody>
      </p:sp>
      <p:sp>
        <p:nvSpPr>
          <p:cNvPr id="20" name="Fußzeilenplatzhalter 19">
            <a:extLst>
              <a:ext uri="{FF2B5EF4-FFF2-40B4-BE49-F238E27FC236}">
                <a16:creationId xmlns:a16="http://schemas.microsoft.com/office/drawing/2014/main" id="{1AE3B26B-B1F3-951D-5050-7D83583384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21" name="Foliennummernplatzhalter 20">
            <a:extLst>
              <a:ext uri="{FF2B5EF4-FFF2-40B4-BE49-F238E27FC236}">
                <a16:creationId xmlns:a16="http://schemas.microsoft.com/office/drawing/2014/main" id="{DBE4BDE6-B400-2540-5BAF-7977057450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B18DA-3703-4796-A3F2-CA18C41628A7}" type="slidenum">
              <a:rPr lang="de-DE" smtClean="0"/>
              <a:t>‹Nr.›</a:t>
            </a:fld>
            <a:endParaRPr lang="de-DE"/>
          </a:p>
        </p:txBody>
      </p:sp>
      <p:pic>
        <p:nvPicPr>
          <p:cNvPr id="22" name="Grafik 21" descr="Ein Bild, das Kreis, Grafiken, Screenshot, Grafikdesign enthält.&#10;&#10;KI-generierte Inhalte können fehlerhaft sein.">
            <a:extLst>
              <a:ext uri="{FF2B5EF4-FFF2-40B4-BE49-F238E27FC236}">
                <a16:creationId xmlns:a16="http://schemas.microsoft.com/office/drawing/2014/main" id="{A3ADF4DE-A824-6008-8ED3-9304071740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7854" y="236837"/>
            <a:ext cx="1485089" cy="110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5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Datumsplatzhalter 7">
            <a:extLst>
              <a:ext uri="{FF2B5EF4-FFF2-40B4-BE49-F238E27FC236}">
                <a16:creationId xmlns:a16="http://schemas.microsoft.com/office/drawing/2014/main" id="{8C961D91-C77F-932A-549A-DA3FACF342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5C57C-C8C5-4BA8-9F6E-866CD859E721}" type="datetime1">
              <a:rPr lang="de-DE" smtClean="0"/>
              <a:t>21.08.2025</a:t>
            </a:fld>
            <a:endParaRPr lang="de-DE"/>
          </a:p>
        </p:txBody>
      </p:sp>
      <p:sp>
        <p:nvSpPr>
          <p:cNvPr id="9" name="Fußzeilenplatzhalter 8">
            <a:extLst>
              <a:ext uri="{FF2B5EF4-FFF2-40B4-BE49-F238E27FC236}">
                <a16:creationId xmlns:a16="http://schemas.microsoft.com/office/drawing/2014/main" id="{AD6445C2-DF5C-926D-ECB7-96EB98EE2A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B00D4164-3902-8633-57B6-DEFE0624A9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B18DA-3703-4796-A3F2-CA18C41628A7}" type="slidenum">
              <a:rPr lang="de-DE" smtClean="0"/>
              <a:t>‹Nr.›</a:t>
            </a:fld>
            <a:endParaRPr lang="de-DE"/>
          </a:p>
        </p:txBody>
      </p:sp>
      <p:pic>
        <p:nvPicPr>
          <p:cNvPr id="5" name="Grafik 4" descr="Ein Bild, das Kreis, Grafiken, Screenshot, Grafikdesign enthält.&#10;&#10;KI-generierte Inhalte können fehlerhaft sein.">
            <a:extLst>
              <a:ext uri="{FF2B5EF4-FFF2-40B4-BE49-F238E27FC236}">
                <a16:creationId xmlns:a16="http://schemas.microsoft.com/office/drawing/2014/main" id="{869DD18C-3BF3-645B-3BE7-9EB28A52C2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7854" y="236837"/>
            <a:ext cx="1485089" cy="110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70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70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67145B05-30B0-2ACF-7C6C-2F9D9FB91F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AA94AD-F987-417B-9BC6-83CC69116191}" type="datetime1">
              <a:rPr lang="de-DE" smtClean="0"/>
              <a:t>21.08.2025</a:t>
            </a:fld>
            <a:endParaRPr lang="de-DE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C44A27C-061B-52B6-41BE-8DC99B1B7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72145BDA-273D-BECF-4265-75A589B17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2AB18DA-3703-4796-A3F2-CA18C41628A7}" type="slidenum">
              <a:rPr lang="de-DE" smtClean="0"/>
              <a:t>‹Nr.›</a:t>
            </a:fld>
            <a:endParaRPr lang="de-DE"/>
          </a:p>
        </p:txBody>
      </p:sp>
      <p:pic>
        <p:nvPicPr>
          <p:cNvPr id="7" name="Grafik 6" descr="Ein Bild, das Kreis, Grafiken, Screenshot, Grafikdesign enthält.&#10;&#10;KI-generierte Inhalte können fehlerhaft sein.">
            <a:extLst>
              <a:ext uri="{FF2B5EF4-FFF2-40B4-BE49-F238E27FC236}">
                <a16:creationId xmlns:a16="http://schemas.microsoft.com/office/drawing/2014/main" id="{29D05F4E-946A-7C69-91A8-13A741006BA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7854" y="236837"/>
            <a:ext cx="1485089" cy="110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25505096-0D86-45F8-BC6B-EDFFD7AFCE55}" type="datetime1">
              <a:rPr lang="de-DE" smtClean="0"/>
              <a:t>21.08.2025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https://github.com/4C-multiphysics/4C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Grafik 6" descr="Ein Bild, das Kreis, Grafiken, Screenshot, Grafikdesign enthält.&#10;&#10;KI-generierte Inhalte können fehlerhaft sein.">
            <a:extLst>
              <a:ext uri="{FF2B5EF4-FFF2-40B4-BE49-F238E27FC236}">
                <a16:creationId xmlns:a16="http://schemas.microsoft.com/office/drawing/2014/main" id="{A12696FF-5C87-096A-7416-0F27B0DD8F3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7854" y="236837"/>
            <a:ext cx="1485089" cy="110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83809A36-2218-4CD4-9016-C5C89124CB18}" type="datetime1">
              <a:rPr lang="de-DE" smtClean="0"/>
              <a:t>21.08.2025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https://github.com/4C-multiphysics/4C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  <p:pic>
        <p:nvPicPr>
          <p:cNvPr id="6" name="Grafik 5" descr="Ein Bild, das Kreis, Grafiken, Screenshot, Grafikdesign enthält.&#10;&#10;KI-generierte Inhalte können fehlerhaft sein.">
            <a:extLst>
              <a:ext uri="{FF2B5EF4-FFF2-40B4-BE49-F238E27FC236}">
                <a16:creationId xmlns:a16="http://schemas.microsoft.com/office/drawing/2014/main" id="{9098772A-BC0F-00B6-BABC-69C6B1587A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7854" y="236837"/>
            <a:ext cx="1485089" cy="110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F3C7DC4-1704-5949-EA7A-3A78B0A73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AEC2709-32D2-4A00-9400-FB6FBB95B2B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09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05C9F2AF-97A5-48C7-AEFE-2A5C97B108C8}" type="datetime1">
              <a:rPr lang="de-DE" smtClean="0"/>
              <a:t>21.08.2025</a:t>
            </a:fld>
            <a:endParaRPr lang="en-US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CF96B10-743B-63CB-7FC3-BDBCD5FFB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165600" y="6356355"/>
            <a:ext cx="3860800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https://github.com/4C-multiphysics/4C</a:t>
            </a:r>
            <a:endParaRPr lang="en-US" dirty="0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1A33C3FD-FDB3-84A3-8F67-9F5A78858D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37600" y="6356355"/>
            <a:ext cx="2844800" cy="365125"/>
          </a:xfrm>
          <a:prstGeom prst="rect">
            <a:avLst/>
          </a:prstGeom>
        </p:spPr>
        <p:txBody>
          <a:bodyPr/>
          <a:lstStyle/>
          <a:p>
            <a:fld id="{C1FF6DA9-008F-8B48-92A6-B652298478BF}" type="slidenum">
              <a:rPr lang="en-US" smtClean="0"/>
              <a:t>‹Nr.›</a:t>
            </a:fld>
            <a:endParaRPr lang="en-US"/>
          </a:p>
        </p:txBody>
      </p:sp>
      <p:pic>
        <p:nvPicPr>
          <p:cNvPr id="7" name="Grafik 6" descr="Ein Bild, das Kreis, Grafiken, Screenshot, Grafikdesign enthält.&#10;&#10;KI-generierte Inhalte können fehlerhaft sein.">
            <a:extLst>
              <a:ext uri="{FF2B5EF4-FFF2-40B4-BE49-F238E27FC236}">
                <a16:creationId xmlns:a16="http://schemas.microsoft.com/office/drawing/2014/main" id="{3ABCC888-B298-A751-FE8B-A64B720D72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427854" y="236837"/>
            <a:ext cx="1485089" cy="1108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4270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5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Datumsplatzhalter 9">
            <a:extLst>
              <a:ext uri="{FF2B5EF4-FFF2-40B4-BE49-F238E27FC236}">
                <a16:creationId xmlns:a16="http://schemas.microsoft.com/office/drawing/2014/main" id="{55B68E12-BA14-2747-2956-60F5333B42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918A9CD-E59D-4696-ADA9-FCFE643BE031}" type="datetime1">
              <a:rPr lang="de-DE" smtClean="0"/>
              <a:t>21.08.2025</a:t>
            </a:fld>
            <a:endParaRPr lang="de-DE"/>
          </a:p>
        </p:txBody>
      </p:sp>
      <p:sp>
        <p:nvSpPr>
          <p:cNvPr id="11" name="Fußzeilenplatzhalter 10">
            <a:extLst>
              <a:ext uri="{FF2B5EF4-FFF2-40B4-BE49-F238E27FC236}">
                <a16:creationId xmlns:a16="http://schemas.microsoft.com/office/drawing/2014/main" id="{0D0F834E-3034-AEFC-BEEA-F824431202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12" name="Foliennummernplatzhalter 11">
            <a:extLst>
              <a:ext uri="{FF2B5EF4-FFF2-40B4-BE49-F238E27FC236}">
                <a16:creationId xmlns:a16="http://schemas.microsoft.com/office/drawing/2014/main" id="{97B880C1-24C4-9096-6A42-CAE7598F38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2AB18DA-3703-4796-A3F2-CA18C41628A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github.com/4C-multiphysics/4C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5">
            <a:extLst>
              <a:ext uri="{FF2B5EF4-FFF2-40B4-BE49-F238E27FC236}">
                <a16:creationId xmlns:a16="http://schemas.microsoft.com/office/drawing/2014/main" id="{99A39663-D4B5-54C4-73C6-3F57E34481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2130430"/>
            <a:ext cx="10363200" cy="1470025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Outlook</a:t>
            </a:r>
            <a:br>
              <a:rPr lang="en-US" dirty="0"/>
            </a:br>
            <a:r>
              <a:rPr lang="en-US" b="1" dirty="0"/>
              <a:t>Complex multiphysics/multiscale applications </a:t>
            </a:r>
            <a:br>
              <a:rPr lang="en-US" b="1" dirty="0"/>
            </a:br>
            <a:r>
              <a:rPr lang="en-US" b="1" dirty="0"/>
              <a:t>with 4C – Current research projects</a:t>
            </a:r>
            <a:br>
              <a:rPr lang="en-US" dirty="0"/>
            </a:br>
            <a:endParaRPr lang="de-DE" dirty="0"/>
          </a:p>
        </p:txBody>
      </p:sp>
      <p:sp>
        <p:nvSpPr>
          <p:cNvPr id="3" name="Content Placeholder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>
            <a:normAutofit/>
          </a:bodyPr>
          <a:lstStyle/>
          <a:p>
            <a:r>
              <a:rPr lang="en-US" dirty="0" err="1"/>
              <a:t>Contributors</a:t>
            </a:r>
            <a:r>
              <a:rPr lang="en-US" dirty="0"/>
              <a:t>/Researchers </a:t>
            </a:r>
            <a:r>
              <a:rPr lang="en-US" dirty="0" err="1"/>
              <a:t>of</a:t>
            </a:r>
            <a:r>
              <a:rPr lang="en-US" dirty="0"/>
              <a:t> </a:t>
            </a:r>
            <a:r>
              <a:rPr lang="en-US" dirty="0" err="1"/>
              <a:t>presented</a:t>
            </a:r>
            <a:r>
              <a:rPr lang="en-US" dirty="0"/>
              <a:t> </a:t>
            </a:r>
            <a:r>
              <a:rPr lang="en-US" dirty="0" err="1"/>
              <a:t>topics</a:t>
            </a:r>
            <a:r>
              <a:rPr lang="en-US" dirty="0"/>
              <a:t>?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B97869-0146-036C-880B-7A20ED2DA3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FC0329-1DF3-5755-B1D2-405FCAC327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(2) </a:t>
            </a:r>
            <a:r>
              <a:rPr lang="de-DE" dirty="0" err="1"/>
              <a:t>Multiscale</a:t>
            </a:r>
            <a:r>
              <a:rPr lang="de-DE" dirty="0"/>
              <a:t>: Problem </a:t>
            </a:r>
            <a:r>
              <a:rPr lang="de-DE" dirty="0" err="1"/>
              <a:t>description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7032D-C994-5015-8E08-8C8A7F4E6A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Problem </a:t>
            </a:r>
            <a:r>
              <a:rPr lang="en-US" dirty="0" err="1"/>
              <a:t>setup</a:t>
            </a:r>
            <a:r>
              <a:rPr lang="en-US" dirty="0"/>
              <a:t> incl. </a:t>
            </a:r>
            <a:r>
              <a:rPr lang="en-US" dirty="0" err="1"/>
              <a:t>boundary</a:t>
            </a:r>
            <a:r>
              <a:rPr lang="en-US" dirty="0"/>
              <a:t>/initial/</a:t>
            </a:r>
            <a:r>
              <a:rPr lang="en-US" dirty="0" err="1"/>
              <a:t>coupling</a:t>
            </a:r>
            <a:r>
              <a:rPr lang="en-US" dirty="0"/>
              <a:t> </a:t>
            </a:r>
            <a:r>
              <a:rPr lang="en-US" dirty="0" err="1"/>
              <a:t>conditions</a:t>
            </a:r>
            <a:endParaRPr lang="en-US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44CED07D-F321-AB53-2D1B-C036799C46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0318F1CC-5765-D7CC-9681-F5EF3F1AE8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8133EAC-AE97-534F-CF1A-20147F438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700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8324BB-B4FA-BC28-1513-60AF5B8D91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C2B41-BED8-9B2C-EA36-E169124101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(2) Multiphysics: 4C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file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F93B96-D13E-06D7-7281-D3ECC8DD80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Add link </a:t>
            </a:r>
            <a:r>
              <a:rPr lang="en-US" dirty="0" err="1"/>
              <a:t>to</a:t>
            </a:r>
            <a:r>
              <a:rPr lang="en-US" dirty="0"/>
              <a:t>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r>
              <a:rPr lang="en-US" dirty="0"/>
              <a:t> </a:t>
            </a:r>
            <a:r>
              <a:rPr lang="en-US" dirty="0" err="1"/>
              <a:t>for</a:t>
            </a:r>
            <a:r>
              <a:rPr lang="en-US" dirty="0"/>
              <a:t> </a:t>
            </a:r>
            <a:r>
              <a:rPr lang="en-US" dirty="0" err="1"/>
              <a:t>download</a:t>
            </a:r>
            <a:endParaRPr lang="en-US" dirty="0"/>
          </a:p>
          <a:p>
            <a:r>
              <a:rPr lang="en-US" dirty="0"/>
              <a:t>Spotlight on </a:t>
            </a:r>
            <a:r>
              <a:rPr lang="en-US" dirty="0" err="1"/>
              <a:t>special</a:t>
            </a:r>
            <a:r>
              <a:rPr lang="en-US" dirty="0"/>
              <a:t> </a:t>
            </a:r>
            <a:r>
              <a:rPr lang="en-US" dirty="0" err="1"/>
              <a:t>sections</a:t>
            </a:r>
            <a:r>
              <a:rPr lang="en-US" dirty="0"/>
              <a:t> in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  <a:p>
            <a:pPr lvl="1"/>
            <a:r>
              <a:rPr lang="en-US" dirty="0"/>
              <a:t>1-2 </a:t>
            </a:r>
            <a:r>
              <a:rPr lang="en-US" dirty="0" err="1"/>
              <a:t>slides</a:t>
            </a:r>
            <a:r>
              <a:rPr lang="en-US" dirty="0"/>
              <a:t> 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353C8596-AF7F-45C0-6416-F2385840380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63D85DDD-D863-A35D-D295-6070E0346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39BBAD0-044E-3B8C-8293-0A50240F7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96096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C8C785-EA7E-BB7C-9A77-46040A400A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1AB08-EF17-4C24-872C-4AF84E0B9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(2) Multiphysics: 4C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file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494992-0104-2790-5590-63991C2685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Add link </a:t>
            </a:r>
            <a:r>
              <a:rPr lang="en-US" dirty="0" err="1"/>
              <a:t>to</a:t>
            </a:r>
            <a:r>
              <a:rPr lang="en-US" dirty="0"/>
              <a:t>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r>
              <a:rPr lang="en-US" dirty="0"/>
              <a:t> </a:t>
            </a:r>
            <a:r>
              <a:rPr lang="en-US" dirty="0" err="1"/>
              <a:t>for</a:t>
            </a:r>
            <a:r>
              <a:rPr lang="en-US" dirty="0"/>
              <a:t> </a:t>
            </a:r>
            <a:r>
              <a:rPr lang="en-US" dirty="0" err="1"/>
              <a:t>download</a:t>
            </a:r>
            <a:endParaRPr lang="en-US" dirty="0"/>
          </a:p>
          <a:p>
            <a:r>
              <a:rPr lang="en-US" dirty="0"/>
              <a:t>Spotlight on </a:t>
            </a:r>
            <a:r>
              <a:rPr lang="en-US" dirty="0" err="1"/>
              <a:t>special</a:t>
            </a:r>
            <a:r>
              <a:rPr lang="en-US" dirty="0"/>
              <a:t> </a:t>
            </a:r>
            <a:r>
              <a:rPr lang="en-US" dirty="0" err="1"/>
              <a:t>sections</a:t>
            </a:r>
            <a:r>
              <a:rPr lang="en-US" dirty="0"/>
              <a:t> in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  <a:p>
            <a:pPr lvl="1"/>
            <a:r>
              <a:rPr lang="en-US" dirty="0"/>
              <a:t>1-2 </a:t>
            </a:r>
            <a:r>
              <a:rPr lang="en-US" dirty="0" err="1"/>
              <a:t>slides</a:t>
            </a:r>
            <a:r>
              <a:rPr lang="en-US" dirty="0"/>
              <a:t> 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E9C93773-5C9F-EC55-8ECB-A571F06DCE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F4834720-A403-8372-623D-70A515685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0822716-027A-05FB-BC7B-F6883DFBE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3683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D97A07-48FA-626D-AD09-7962E4BA75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494F5-2D8A-4665-8622-61AF239D9F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(2) Multiphysics: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2F1C8-6790-4F78-7B1B-7D8B73CC75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Pictures/</a:t>
            </a:r>
            <a:r>
              <a:rPr lang="en-US" dirty="0" err="1"/>
              <a:t>diagrams</a:t>
            </a:r>
            <a:r>
              <a:rPr lang="en-US" dirty="0"/>
              <a:t>/</a:t>
            </a:r>
            <a:r>
              <a:rPr lang="en-US" dirty="0" err="1"/>
              <a:t>videos</a:t>
            </a:r>
            <a:r>
              <a:rPr lang="en-US" dirty="0"/>
              <a:t> </a:t>
            </a:r>
            <a:r>
              <a:rPr lang="en-US" dirty="0" err="1"/>
              <a:t>of</a:t>
            </a:r>
            <a:r>
              <a:rPr lang="en-US" dirty="0"/>
              <a:t> </a:t>
            </a:r>
            <a:r>
              <a:rPr lang="en-US" dirty="0" err="1"/>
              <a:t>results</a:t>
            </a:r>
            <a:endParaRPr lang="en-US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7CB2161D-4980-5627-DA2D-18B6F6E6D3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21F38175-2383-6BFE-10D0-C4F480AFF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569F0B1-53AD-90FC-D57E-352A3A82C1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608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317CB-1F58-5059-4101-55BE7D7FEA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10843-9B34-F537-0CFB-031C0E07E3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(2) Multiphysics: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D188F-E960-6295-88B9-E4FF2D9A12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Pictures/</a:t>
            </a:r>
            <a:r>
              <a:rPr lang="en-US" dirty="0" err="1"/>
              <a:t>diagrams</a:t>
            </a:r>
            <a:r>
              <a:rPr lang="en-US" dirty="0"/>
              <a:t>/</a:t>
            </a:r>
            <a:r>
              <a:rPr lang="en-US" dirty="0" err="1"/>
              <a:t>videos</a:t>
            </a:r>
            <a:r>
              <a:rPr lang="en-US" dirty="0"/>
              <a:t> </a:t>
            </a:r>
            <a:r>
              <a:rPr lang="en-US" dirty="0" err="1"/>
              <a:t>of</a:t>
            </a:r>
            <a:r>
              <a:rPr lang="en-US" dirty="0"/>
              <a:t> </a:t>
            </a:r>
            <a:r>
              <a:rPr lang="en-US" dirty="0" err="1"/>
              <a:t>results</a:t>
            </a:r>
            <a:endParaRPr lang="en-US" dirty="0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F0D8ED00-B9D1-E783-1AB0-2101061DEA3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1D006DAC-EC1A-1BFC-6F37-A42C6DF22E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C09AD46-97F3-D9AA-6F02-2BB34F3AF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94331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B03B3B-EBA0-BA7B-5B74-455F4BC788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77918-697B-0875-CC30-EC24E3AD0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(3) </a:t>
            </a:r>
            <a:r>
              <a:rPr lang="de-DE" dirty="0" err="1"/>
              <a:t>Battery</a:t>
            </a:r>
            <a:r>
              <a:rPr lang="de-DE" dirty="0"/>
              <a:t>: Problem </a:t>
            </a:r>
            <a:r>
              <a:rPr lang="de-DE" dirty="0" err="1"/>
              <a:t>description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27017-5543-9650-AC49-2F34174194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Motivation and </a:t>
            </a:r>
            <a:r>
              <a:rPr lang="en-US" dirty="0" err="1"/>
              <a:t>physics</a:t>
            </a:r>
            <a:r>
              <a:rPr lang="en-US" dirty="0"/>
              <a:t> (</a:t>
            </a:r>
            <a:r>
              <a:rPr lang="en-US" dirty="0" err="1"/>
              <a:t>formulas</a:t>
            </a:r>
            <a:r>
              <a:rPr lang="en-US" dirty="0"/>
              <a:t>)</a:t>
            </a:r>
          </a:p>
          <a:p>
            <a:r>
              <a:rPr lang="en-US" dirty="0"/>
              <a:t>(One) nice </a:t>
            </a:r>
            <a:r>
              <a:rPr lang="en-US" dirty="0" err="1"/>
              <a:t>picture</a:t>
            </a:r>
            <a:endParaRPr lang="en-US" dirty="0"/>
          </a:p>
          <a:p>
            <a:r>
              <a:rPr lang="en-US" dirty="0"/>
              <a:t>Paper and </a:t>
            </a:r>
            <a:r>
              <a:rPr lang="en-US" dirty="0" err="1"/>
              <a:t>researcher</a:t>
            </a:r>
            <a:endParaRPr lang="en-US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A7D0515A-E703-EED3-3FA4-9B3BA12AC33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3C9165CF-3E24-F654-F63C-44184F78F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5C94470-880B-8009-CDD3-0D1552D53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69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84109F-7EC0-A838-6E0B-BF57DD599C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EAE07-2309-0343-51DB-D8D78F194C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(3) </a:t>
            </a:r>
            <a:r>
              <a:rPr lang="de-DE" dirty="0" err="1"/>
              <a:t>Battery</a:t>
            </a:r>
            <a:r>
              <a:rPr lang="de-DE" dirty="0"/>
              <a:t>: Problem </a:t>
            </a:r>
            <a:r>
              <a:rPr lang="de-DE" dirty="0" err="1"/>
              <a:t>description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7F730A-529A-4B71-2707-0B9C92FF05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Problem </a:t>
            </a:r>
            <a:r>
              <a:rPr lang="en-US" dirty="0" err="1"/>
              <a:t>setup</a:t>
            </a:r>
            <a:r>
              <a:rPr lang="en-US" dirty="0"/>
              <a:t> incl. </a:t>
            </a:r>
            <a:r>
              <a:rPr lang="en-US" dirty="0" err="1"/>
              <a:t>boundary</a:t>
            </a:r>
            <a:r>
              <a:rPr lang="en-US" dirty="0"/>
              <a:t>/initial/</a:t>
            </a:r>
            <a:r>
              <a:rPr lang="en-US" dirty="0" err="1"/>
              <a:t>coupling</a:t>
            </a:r>
            <a:r>
              <a:rPr lang="en-US" dirty="0"/>
              <a:t> </a:t>
            </a:r>
            <a:r>
              <a:rPr lang="en-US" dirty="0" err="1"/>
              <a:t>conditions</a:t>
            </a:r>
            <a:endParaRPr lang="en-US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EA9E8621-DD5D-28B5-886C-F766150A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9CAB0D0-6B9D-FA22-20BB-EA0FAC690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E3C1894-2B9F-ABDA-79FF-46CF833413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9324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271BA9-53D0-9BCC-59C9-D3E608C1C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A4F00-CB82-A29F-C69D-257C8E3E6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en-US" dirty="0"/>
              <a:t>(3) </a:t>
            </a:r>
            <a:r>
              <a:rPr lang="en-US" dirty="0" err="1"/>
              <a:t>Battery</a:t>
            </a:r>
            <a:r>
              <a:rPr lang="en-US" dirty="0"/>
              <a:t>: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A7F17F-AFA0-4C82-0BC6-3E0799F106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Add link </a:t>
            </a:r>
            <a:r>
              <a:rPr lang="en-US" dirty="0" err="1"/>
              <a:t>to</a:t>
            </a:r>
            <a:r>
              <a:rPr lang="en-US" dirty="0"/>
              <a:t>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r>
              <a:rPr lang="en-US" dirty="0"/>
              <a:t> </a:t>
            </a:r>
            <a:r>
              <a:rPr lang="en-US" dirty="0" err="1"/>
              <a:t>for</a:t>
            </a:r>
            <a:r>
              <a:rPr lang="en-US" dirty="0"/>
              <a:t> </a:t>
            </a:r>
            <a:r>
              <a:rPr lang="en-US" dirty="0" err="1"/>
              <a:t>download</a:t>
            </a:r>
            <a:endParaRPr lang="en-US" dirty="0"/>
          </a:p>
          <a:p>
            <a:r>
              <a:rPr lang="en-US" dirty="0"/>
              <a:t>Spotlight on </a:t>
            </a:r>
            <a:r>
              <a:rPr lang="en-US" dirty="0" err="1"/>
              <a:t>special</a:t>
            </a:r>
            <a:r>
              <a:rPr lang="en-US" dirty="0"/>
              <a:t> </a:t>
            </a:r>
            <a:r>
              <a:rPr lang="en-US" dirty="0" err="1"/>
              <a:t>sections</a:t>
            </a:r>
            <a:r>
              <a:rPr lang="en-US" dirty="0"/>
              <a:t> in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  <a:p>
            <a:pPr lvl="1"/>
            <a:r>
              <a:rPr lang="en-US" dirty="0"/>
              <a:t>1-2 </a:t>
            </a:r>
            <a:r>
              <a:rPr lang="en-US" dirty="0" err="1"/>
              <a:t>slides</a:t>
            </a:r>
            <a:r>
              <a:rPr lang="en-US" dirty="0"/>
              <a:t> 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0C8C77B-57CA-36B4-7581-F43D2BFF74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A12BC61C-50CF-AF18-5709-8EEFCB79B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45F2B7FB-30CF-D936-45F7-44E6F7D912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3138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294F56-D60F-EBE2-A595-EA1071A72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D0D2A-9494-D7F1-BA62-C2AAF9CC0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en-US" dirty="0"/>
              <a:t>(3) </a:t>
            </a:r>
            <a:r>
              <a:rPr lang="en-US" dirty="0" err="1"/>
              <a:t>Battery</a:t>
            </a:r>
            <a:r>
              <a:rPr lang="en-US" dirty="0"/>
              <a:t>: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5D7C6-C8EC-AD61-0BF1-17ECD2D03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Add link </a:t>
            </a:r>
            <a:r>
              <a:rPr lang="en-US" dirty="0" err="1"/>
              <a:t>to</a:t>
            </a:r>
            <a:r>
              <a:rPr lang="en-US" dirty="0"/>
              <a:t>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r>
              <a:rPr lang="en-US" dirty="0"/>
              <a:t> </a:t>
            </a:r>
            <a:r>
              <a:rPr lang="en-US" dirty="0" err="1"/>
              <a:t>for</a:t>
            </a:r>
            <a:r>
              <a:rPr lang="en-US" dirty="0"/>
              <a:t> </a:t>
            </a:r>
            <a:r>
              <a:rPr lang="en-US" dirty="0" err="1"/>
              <a:t>download</a:t>
            </a:r>
            <a:endParaRPr lang="en-US" dirty="0"/>
          </a:p>
          <a:p>
            <a:r>
              <a:rPr lang="en-US" dirty="0"/>
              <a:t>Spotlight on </a:t>
            </a:r>
            <a:r>
              <a:rPr lang="en-US" dirty="0" err="1"/>
              <a:t>special</a:t>
            </a:r>
            <a:r>
              <a:rPr lang="en-US" dirty="0"/>
              <a:t> </a:t>
            </a:r>
            <a:r>
              <a:rPr lang="en-US" dirty="0" err="1"/>
              <a:t>sections</a:t>
            </a:r>
            <a:r>
              <a:rPr lang="en-US" dirty="0"/>
              <a:t> in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  <a:p>
            <a:pPr lvl="1"/>
            <a:r>
              <a:rPr lang="en-US" dirty="0"/>
              <a:t>1-2 </a:t>
            </a:r>
            <a:r>
              <a:rPr lang="en-US" dirty="0" err="1"/>
              <a:t>slides</a:t>
            </a:r>
            <a:r>
              <a:rPr lang="en-US" dirty="0"/>
              <a:t> 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8F61FC10-820C-8791-7C48-F600295695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652F6C13-A109-C2CD-7D00-D076AB5F4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158FBB1-ED7C-97DE-C835-270494EB3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0972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32EAF-FC7A-A93B-62D1-D2A512D8B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3A0368-4274-7922-2915-3690A0222B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(3) </a:t>
            </a:r>
            <a:r>
              <a:rPr lang="de-DE" dirty="0" err="1"/>
              <a:t>Battery</a:t>
            </a:r>
            <a:r>
              <a:rPr lang="de-DE" dirty="0"/>
              <a:t>: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4F525F-09D7-2CD8-44E1-38CA740A63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Pictures/</a:t>
            </a:r>
            <a:r>
              <a:rPr lang="en-US" dirty="0" err="1"/>
              <a:t>diagrams</a:t>
            </a:r>
            <a:r>
              <a:rPr lang="en-US" dirty="0"/>
              <a:t>/</a:t>
            </a:r>
            <a:r>
              <a:rPr lang="en-US" dirty="0" err="1"/>
              <a:t>videos</a:t>
            </a:r>
            <a:r>
              <a:rPr lang="en-US" dirty="0"/>
              <a:t> </a:t>
            </a:r>
            <a:r>
              <a:rPr lang="en-US" dirty="0" err="1"/>
              <a:t>of</a:t>
            </a:r>
            <a:r>
              <a:rPr lang="en-US" dirty="0"/>
              <a:t> </a:t>
            </a:r>
            <a:r>
              <a:rPr lang="en-US" dirty="0" err="1"/>
              <a:t>results</a:t>
            </a:r>
            <a:endParaRPr lang="en-US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6C8BF986-553C-EAE3-6B60-D93DC8FDC74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D3D59AA6-8D8F-0F18-09D9-3F6CA5F3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21B74626-11FE-7A34-F73C-B2BB47605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7947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84F6F6-AFDF-C1E1-6273-E67DF08C4A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7389D-79FF-BE5E-9D87-FE71A4C09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 fontScale="90000"/>
          </a:bodyPr>
          <a:lstStyle/>
          <a:p>
            <a:r>
              <a:rPr lang="de-DE" dirty="0"/>
              <a:t>Brief </a:t>
            </a:r>
            <a:r>
              <a:rPr lang="de-DE" dirty="0" err="1"/>
              <a:t>outlook</a:t>
            </a:r>
            <a:r>
              <a:rPr lang="de-DE" dirty="0"/>
              <a:t> </a:t>
            </a:r>
            <a:r>
              <a:rPr lang="de-DE" dirty="0" err="1"/>
              <a:t>into</a:t>
            </a:r>
            <a:r>
              <a:rPr lang="de-DE" dirty="0"/>
              <a:t> </a:t>
            </a:r>
            <a:r>
              <a:rPr lang="de-DE" dirty="0" err="1"/>
              <a:t>current</a:t>
            </a:r>
            <a:r>
              <a:rPr lang="de-DE" dirty="0"/>
              <a:t> </a:t>
            </a:r>
            <a:r>
              <a:rPr lang="de-DE" dirty="0" err="1"/>
              <a:t>applications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4C Multiphysics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41DA4-084E-073D-1BD0-4DBCD49658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Complex multiphysics example</a:t>
            </a:r>
          </a:p>
          <a:p>
            <a:r>
              <a:rPr lang="en-US" dirty="0"/>
              <a:t>Multiscale example</a:t>
            </a:r>
          </a:p>
          <a:p>
            <a:r>
              <a:rPr lang="en-US" dirty="0"/>
              <a:t>Battery example</a:t>
            </a:r>
          </a:p>
          <a:p>
            <a:r>
              <a:rPr lang="en-US" dirty="0"/>
              <a:t>Biomechanics example</a:t>
            </a:r>
          </a:p>
        </p:txBody>
      </p:sp>
      <p:sp>
        <p:nvSpPr>
          <p:cNvPr id="57" name="Datumsplatzhalter 56">
            <a:extLst>
              <a:ext uri="{FF2B5EF4-FFF2-40B4-BE49-F238E27FC236}">
                <a16:creationId xmlns:a16="http://schemas.microsoft.com/office/drawing/2014/main" id="{83F17420-E8AF-6051-3A58-AD2ACA47CEC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E16F4F02-E19A-4542-8C34-5EF536EE9DEC}" type="datetime1">
              <a:rPr lang="de-DE" smtClean="0"/>
              <a:pPr/>
              <a:t>21.08.2025</a:t>
            </a:fld>
            <a:endParaRPr lang="de-DE"/>
          </a:p>
        </p:txBody>
      </p:sp>
      <p:sp>
        <p:nvSpPr>
          <p:cNvPr id="56" name="Fußzeilenplatzhalter 55">
            <a:extLst>
              <a:ext uri="{FF2B5EF4-FFF2-40B4-BE49-F238E27FC236}">
                <a16:creationId xmlns:a16="http://schemas.microsoft.com/office/drawing/2014/main" id="{4A7508EB-7E0E-D2E6-AF2E-D62D8A3464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046715FB-5D8D-3C49-99F8-155628806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0641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8EB4A8-D92A-AE53-17E7-8BD188D52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6B283-B053-75C9-1E85-ADA7B16561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(3) </a:t>
            </a:r>
            <a:r>
              <a:rPr lang="de-DE" dirty="0" err="1"/>
              <a:t>Battery</a:t>
            </a:r>
            <a:r>
              <a:rPr lang="de-DE" dirty="0"/>
              <a:t>: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2B717-4C45-6872-1A62-9C0D43A80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Pictures/</a:t>
            </a:r>
            <a:r>
              <a:rPr lang="en-US" dirty="0" err="1"/>
              <a:t>diagrams</a:t>
            </a:r>
            <a:r>
              <a:rPr lang="en-US" dirty="0"/>
              <a:t>/</a:t>
            </a:r>
            <a:r>
              <a:rPr lang="en-US" dirty="0" err="1"/>
              <a:t>videos</a:t>
            </a:r>
            <a:r>
              <a:rPr lang="en-US" dirty="0"/>
              <a:t> </a:t>
            </a:r>
            <a:r>
              <a:rPr lang="en-US" dirty="0" err="1"/>
              <a:t>of</a:t>
            </a:r>
            <a:r>
              <a:rPr lang="en-US" dirty="0"/>
              <a:t> </a:t>
            </a:r>
            <a:r>
              <a:rPr lang="en-US" dirty="0" err="1"/>
              <a:t>results</a:t>
            </a:r>
            <a:endParaRPr lang="en-US" dirty="0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62D33FA4-636A-018C-A231-70E0251CF1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09879168-EDDB-C616-34A1-F4F24A2C3B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DE21850-641E-EDD4-2EF4-84B952691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8510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37AE01-A8C5-52BE-08FE-9A3D01E1B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522DAD-CB87-6099-81AD-59B2A52F85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(4) </a:t>
            </a:r>
            <a:r>
              <a:rPr lang="de-DE" dirty="0" err="1"/>
              <a:t>Biomechanics</a:t>
            </a:r>
            <a:r>
              <a:rPr lang="de-DE" dirty="0"/>
              <a:t>: Problem </a:t>
            </a:r>
            <a:r>
              <a:rPr lang="de-DE" dirty="0" err="1"/>
              <a:t>description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B60F80-7F00-EA9F-EE9D-4CDF70D6F2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Motivation and </a:t>
            </a:r>
            <a:r>
              <a:rPr lang="en-US" dirty="0" err="1"/>
              <a:t>physics</a:t>
            </a:r>
            <a:r>
              <a:rPr lang="en-US" dirty="0"/>
              <a:t> (</a:t>
            </a:r>
            <a:r>
              <a:rPr lang="en-US" dirty="0" err="1"/>
              <a:t>formulas</a:t>
            </a:r>
            <a:r>
              <a:rPr lang="en-US" dirty="0"/>
              <a:t>)</a:t>
            </a:r>
          </a:p>
          <a:p>
            <a:r>
              <a:rPr lang="en-US" dirty="0"/>
              <a:t>(One) nice </a:t>
            </a:r>
            <a:r>
              <a:rPr lang="en-US" dirty="0" err="1"/>
              <a:t>picture</a:t>
            </a:r>
            <a:endParaRPr lang="en-US" dirty="0"/>
          </a:p>
          <a:p>
            <a:r>
              <a:rPr lang="en-US" dirty="0"/>
              <a:t>Paper and </a:t>
            </a:r>
            <a:r>
              <a:rPr lang="en-US" dirty="0" err="1"/>
              <a:t>researcher</a:t>
            </a:r>
            <a:endParaRPr lang="en-US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D6126D7A-2CA4-D4C4-73A5-74F67EAB34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21391850-B88E-5912-BA96-7B6B9CD1A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BC38BD1-376A-C5F4-E9A4-B0D18BFAA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9805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6460C8-406B-F65C-523C-DF873227B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5682CE-25DB-9A89-6C9D-61A33FD9C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(4) </a:t>
            </a:r>
            <a:r>
              <a:rPr lang="de-DE" dirty="0" err="1"/>
              <a:t>Biomechanics</a:t>
            </a:r>
            <a:r>
              <a:rPr lang="de-DE" dirty="0"/>
              <a:t>: Problem </a:t>
            </a:r>
            <a:r>
              <a:rPr lang="de-DE" dirty="0" err="1"/>
              <a:t>description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84EBC-0C9B-890D-1292-903B264F8A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Problem </a:t>
            </a:r>
            <a:r>
              <a:rPr lang="en-US" dirty="0" err="1"/>
              <a:t>setup</a:t>
            </a:r>
            <a:r>
              <a:rPr lang="en-US" dirty="0"/>
              <a:t> incl. </a:t>
            </a:r>
            <a:r>
              <a:rPr lang="en-US" dirty="0" err="1"/>
              <a:t>boundary</a:t>
            </a:r>
            <a:r>
              <a:rPr lang="en-US" dirty="0"/>
              <a:t>/initial/</a:t>
            </a:r>
            <a:r>
              <a:rPr lang="en-US" dirty="0" err="1"/>
              <a:t>coupling</a:t>
            </a:r>
            <a:r>
              <a:rPr lang="en-US" dirty="0"/>
              <a:t> </a:t>
            </a:r>
            <a:r>
              <a:rPr lang="en-US" dirty="0" err="1"/>
              <a:t>conditions</a:t>
            </a:r>
            <a:endParaRPr lang="en-US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1F58E35E-ACDF-D510-579A-85F1BEB909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F2F8E398-F447-AD5F-E959-F10D6907AB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19D3BCE6-6B6A-B9C2-FC36-2F90FB9736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6792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BD8AB6-0E76-0CCE-CE51-E77C9F82E8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D1BF4-A9EE-DE38-7360-BFF8E658F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en-US" dirty="0"/>
              <a:t>(4) </a:t>
            </a:r>
            <a:r>
              <a:rPr lang="en-US" dirty="0" err="1"/>
              <a:t>Biomechanics</a:t>
            </a:r>
            <a:r>
              <a:rPr lang="en-US" dirty="0"/>
              <a:t>: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F7FF92-720A-936D-AA73-D170561E0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Add link </a:t>
            </a:r>
            <a:r>
              <a:rPr lang="en-US" dirty="0" err="1"/>
              <a:t>to</a:t>
            </a:r>
            <a:r>
              <a:rPr lang="en-US" dirty="0"/>
              <a:t>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r>
              <a:rPr lang="en-US" dirty="0"/>
              <a:t> </a:t>
            </a:r>
            <a:r>
              <a:rPr lang="en-US" dirty="0" err="1"/>
              <a:t>for</a:t>
            </a:r>
            <a:r>
              <a:rPr lang="en-US" dirty="0"/>
              <a:t> </a:t>
            </a:r>
            <a:r>
              <a:rPr lang="en-US" dirty="0" err="1"/>
              <a:t>download</a:t>
            </a:r>
            <a:endParaRPr lang="en-US" dirty="0"/>
          </a:p>
          <a:p>
            <a:r>
              <a:rPr lang="en-US" dirty="0"/>
              <a:t>Spotlight on </a:t>
            </a:r>
            <a:r>
              <a:rPr lang="en-US" dirty="0" err="1"/>
              <a:t>special</a:t>
            </a:r>
            <a:r>
              <a:rPr lang="en-US" dirty="0"/>
              <a:t> </a:t>
            </a:r>
            <a:r>
              <a:rPr lang="en-US" dirty="0" err="1"/>
              <a:t>sections</a:t>
            </a:r>
            <a:r>
              <a:rPr lang="en-US" dirty="0"/>
              <a:t> in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  <a:p>
            <a:pPr lvl="1"/>
            <a:r>
              <a:rPr lang="en-US" dirty="0"/>
              <a:t>1-2 </a:t>
            </a:r>
            <a:r>
              <a:rPr lang="en-US" dirty="0" err="1"/>
              <a:t>slides</a:t>
            </a:r>
            <a:r>
              <a:rPr lang="en-US" dirty="0"/>
              <a:t> 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E516D85B-5588-A026-336D-8FF9622DA12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DEF6BB21-086B-2CB0-2CDF-B786856DED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9CB7197A-4932-74F2-C362-7CA489A76C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83181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C44218-CFBD-C44E-D68F-16439F03B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66742-6AC9-0B5A-0CAB-09A8AFC22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en-US" dirty="0"/>
              <a:t>(4) </a:t>
            </a:r>
            <a:r>
              <a:rPr lang="en-US" dirty="0" err="1"/>
              <a:t>Biomechanics</a:t>
            </a:r>
            <a:r>
              <a:rPr lang="en-US" dirty="0"/>
              <a:t>: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741A1A-0B6D-D78D-4FEB-7A31F3B8AE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Add link </a:t>
            </a:r>
            <a:r>
              <a:rPr lang="en-US" dirty="0" err="1"/>
              <a:t>to</a:t>
            </a:r>
            <a:r>
              <a:rPr lang="en-US" dirty="0"/>
              <a:t>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r>
              <a:rPr lang="en-US" dirty="0"/>
              <a:t> </a:t>
            </a:r>
            <a:r>
              <a:rPr lang="en-US" dirty="0" err="1"/>
              <a:t>for</a:t>
            </a:r>
            <a:r>
              <a:rPr lang="en-US" dirty="0"/>
              <a:t> </a:t>
            </a:r>
            <a:r>
              <a:rPr lang="en-US" dirty="0" err="1"/>
              <a:t>download</a:t>
            </a:r>
            <a:endParaRPr lang="en-US" dirty="0"/>
          </a:p>
          <a:p>
            <a:r>
              <a:rPr lang="en-US" dirty="0"/>
              <a:t>Spotlight on </a:t>
            </a:r>
            <a:r>
              <a:rPr lang="en-US" dirty="0" err="1"/>
              <a:t>special</a:t>
            </a:r>
            <a:r>
              <a:rPr lang="en-US" dirty="0"/>
              <a:t> </a:t>
            </a:r>
            <a:r>
              <a:rPr lang="en-US" dirty="0" err="1"/>
              <a:t>sections</a:t>
            </a:r>
            <a:r>
              <a:rPr lang="en-US" dirty="0"/>
              <a:t> in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  <a:p>
            <a:pPr lvl="1"/>
            <a:r>
              <a:rPr lang="en-US" dirty="0"/>
              <a:t>1-2 </a:t>
            </a:r>
            <a:r>
              <a:rPr lang="en-US" dirty="0" err="1"/>
              <a:t>slides</a:t>
            </a:r>
            <a:r>
              <a:rPr lang="en-US" dirty="0"/>
              <a:t> 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A9C98CA4-45B7-3924-B11E-BA487656B2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CF892CB0-911C-1F62-E68A-B3C3FEA109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48D91B9-26EB-E593-3330-6DC4A7E743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66148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D4AE79-648E-51C9-327B-E74BC5DFEB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82E46-795F-E89D-5043-A7A93433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(4) </a:t>
            </a:r>
            <a:r>
              <a:rPr lang="de-DE" dirty="0" err="1"/>
              <a:t>Biomechanics</a:t>
            </a:r>
            <a:r>
              <a:rPr lang="de-DE" dirty="0"/>
              <a:t>: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1BDBE1-DBB3-725D-6379-1B825699EA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Pictures/</a:t>
            </a:r>
            <a:r>
              <a:rPr lang="en-US" dirty="0" err="1"/>
              <a:t>diagrams</a:t>
            </a:r>
            <a:r>
              <a:rPr lang="en-US" dirty="0"/>
              <a:t>/</a:t>
            </a:r>
            <a:r>
              <a:rPr lang="en-US" dirty="0" err="1"/>
              <a:t>videos</a:t>
            </a:r>
            <a:r>
              <a:rPr lang="en-US" dirty="0"/>
              <a:t> </a:t>
            </a:r>
            <a:r>
              <a:rPr lang="en-US" dirty="0" err="1"/>
              <a:t>of</a:t>
            </a:r>
            <a:r>
              <a:rPr lang="en-US" dirty="0"/>
              <a:t> </a:t>
            </a:r>
            <a:r>
              <a:rPr lang="en-US" dirty="0" err="1"/>
              <a:t>results</a:t>
            </a:r>
            <a:endParaRPr lang="en-US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B0E168BE-64CB-1E1E-0936-F7FE9B374B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60937E2B-58DD-DE82-DA7C-61E42C822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A6FC9F7-7344-9D6C-5F48-7C5C97BCA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52406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43DC5A-AD58-BF92-B78F-E3E574382F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638A98-5748-4D71-678A-69FCC132D6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(4) </a:t>
            </a:r>
            <a:r>
              <a:rPr lang="de-DE" dirty="0" err="1"/>
              <a:t>Biomechanics</a:t>
            </a:r>
            <a:r>
              <a:rPr lang="de-DE" dirty="0"/>
              <a:t>: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86F886-1FC7-A4D1-6B81-9147CD7C08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Pictures/</a:t>
            </a:r>
            <a:r>
              <a:rPr lang="en-US" dirty="0" err="1"/>
              <a:t>diagrams</a:t>
            </a:r>
            <a:r>
              <a:rPr lang="en-US" dirty="0"/>
              <a:t>/</a:t>
            </a:r>
            <a:r>
              <a:rPr lang="en-US" dirty="0" err="1"/>
              <a:t>videos</a:t>
            </a:r>
            <a:r>
              <a:rPr lang="en-US" dirty="0"/>
              <a:t> </a:t>
            </a:r>
            <a:r>
              <a:rPr lang="en-US" dirty="0" err="1"/>
              <a:t>of</a:t>
            </a:r>
            <a:r>
              <a:rPr lang="en-US" dirty="0"/>
              <a:t> </a:t>
            </a:r>
            <a:r>
              <a:rPr lang="en-US" dirty="0" err="1"/>
              <a:t>results</a:t>
            </a:r>
            <a:endParaRPr lang="en-US" dirty="0"/>
          </a:p>
        </p:txBody>
      </p:sp>
      <p:sp>
        <p:nvSpPr>
          <p:cNvPr id="15" name="Datumsplatzhalter 3">
            <a:extLst>
              <a:ext uri="{FF2B5EF4-FFF2-40B4-BE49-F238E27FC236}">
                <a16:creationId xmlns:a16="http://schemas.microsoft.com/office/drawing/2014/main" id="{54A65ADA-00CD-0EA6-9F99-32620F7AEBB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2CDE0DB5-EC66-8707-07DB-3021C2E329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651C7A6E-3607-62F4-D661-FE06BEF604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1940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F917D0C-4D99-35F1-3D6F-8623AE126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/>
          <a:p>
            <a:r>
              <a:rPr lang="de-DE" dirty="0"/>
              <a:t>Summary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3BC918D-9CFA-C9DF-46D0-3F8D6A2206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/>
          <a:lstStyle/>
          <a:p>
            <a:r>
              <a:rPr lang="de-DE" dirty="0"/>
              <a:t>4C Multiphysics </a:t>
            </a:r>
            <a:r>
              <a:rPr lang="de-DE" dirty="0" err="1"/>
              <a:t>solves</a:t>
            </a:r>
            <a:r>
              <a:rPr lang="de-DE" dirty="0"/>
              <a:t> </a:t>
            </a:r>
            <a:r>
              <a:rPr lang="de-DE" dirty="0" err="1"/>
              <a:t>challenging</a:t>
            </a:r>
            <a:r>
              <a:rPr lang="de-DE" dirty="0"/>
              <a:t> real-</a:t>
            </a:r>
            <a:r>
              <a:rPr lang="de-DE" dirty="0" err="1"/>
              <a:t>world</a:t>
            </a:r>
            <a:r>
              <a:rPr lang="de-DE" dirty="0"/>
              <a:t> </a:t>
            </a:r>
            <a:r>
              <a:rPr lang="de-DE" dirty="0" err="1"/>
              <a:t>applications</a:t>
            </a:r>
            <a:endParaRPr lang="de-DE" dirty="0"/>
          </a:p>
          <a:p>
            <a:r>
              <a:rPr lang="de-DE" dirty="0"/>
              <a:t>Extensible modular C++ </a:t>
            </a:r>
            <a:r>
              <a:rPr lang="de-DE" dirty="0" err="1"/>
              <a:t>software</a:t>
            </a:r>
            <a:r>
              <a:rPr lang="de-DE" dirty="0"/>
              <a:t> </a:t>
            </a:r>
            <a:r>
              <a:rPr lang="de-DE" dirty="0" err="1"/>
              <a:t>structure</a:t>
            </a:r>
            <a:endParaRPr lang="de-DE" dirty="0"/>
          </a:p>
          <a:p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err="1"/>
              <a:t>under</a:t>
            </a:r>
            <a:r>
              <a:rPr lang="de-DE" dirty="0"/>
              <a:t> LPGL-3.0-or-later </a:t>
            </a:r>
          </a:p>
          <a:p>
            <a:r>
              <a:rPr lang="de-DE" dirty="0">
                <a:hlinkClick r:id="rId2"/>
              </a:rPr>
              <a:t>https://github.com/4C-multiphysics/4C</a:t>
            </a:r>
            <a:endParaRPr lang="de-DE" dirty="0"/>
          </a:p>
          <a:p>
            <a:r>
              <a:rPr lang="de-DE" dirty="0" err="1"/>
              <a:t>Join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community</a:t>
            </a:r>
            <a:r>
              <a:rPr lang="de-DE" dirty="0"/>
              <a:t> </a:t>
            </a:r>
            <a:r>
              <a:rPr lang="de-DE" dirty="0">
                <a:sym typeface="Wingdings" panose="05000000000000000000" pitchFamily="2" charset="2"/>
              </a:rPr>
              <a:t></a:t>
            </a:r>
            <a:br>
              <a:rPr lang="de-DE" dirty="0"/>
            </a:br>
            <a:r>
              <a:rPr lang="de-DE" dirty="0"/>
              <a:t>(</a:t>
            </a:r>
            <a:r>
              <a:rPr lang="de-DE" dirty="0" err="1"/>
              <a:t>photo</a:t>
            </a:r>
            <a:r>
              <a:rPr lang="de-DE" dirty="0"/>
              <a:t> </a:t>
            </a:r>
            <a:r>
              <a:rPr lang="de-DE" dirty="0" err="1"/>
              <a:t>from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this</a:t>
            </a:r>
            <a:r>
              <a:rPr lang="de-DE" dirty="0"/>
              <a:t> </a:t>
            </a:r>
            <a:r>
              <a:rPr lang="de-DE" dirty="0" err="1"/>
              <a:t>year‘s</a:t>
            </a:r>
            <a:br>
              <a:rPr lang="de-DE" dirty="0"/>
            </a:br>
            <a:r>
              <a:rPr lang="de-DE" dirty="0" err="1"/>
              <a:t>workshop</a:t>
            </a:r>
            <a:r>
              <a:rPr lang="de-DE" dirty="0"/>
              <a:t> </a:t>
            </a:r>
            <a:r>
              <a:rPr lang="de-DE" dirty="0" err="1"/>
              <a:t>July</a:t>
            </a:r>
            <a:r>
              <a:rPr lang="de-DE" dirty="0"/>
              <a:t> 29</a:t>
            </a:r>
            <a:r>
              <a:rPr lang="de-DE" baseline="30000" dirty="0"/>
              <a:t>th </a:t>
            </a:r>
            <a:r>
              <a:rPr lang="de-DE" dirty="0"/>
              <a:t>– 31</a:t>
            </a:r>
            <a:r>
              <a:rPr lang="de-DE" baseline="30000" dirty="0"/>
              <a:t>st</a:t>
            </a:r>
            <a:r>
              <a:rPr lang="de-DE" dirty="0"/>
              <a:t>, 2025)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73113A3-C2C3-1FA9-FBF7-18E67F54F2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9F4956AF-1AFB-4851-9300-F14B2248245C}" type="datetime1">
              <a:rPr lang="de-DE" smtClean="0"/>
              <a:pPr/>
              <a:t>21.08.2025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BE26512-B87A-2717-A048-21CCD3E53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 dirty="0"/>
              <a:t>https://github.com/4C-multiphysics/4C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E81A1FA-B1AB-5E25-73E1-89C3D4888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12AB18DA-3703-4796-A3F2-CA18C41628A7}" type="slidenum">
              <a:rPr lang="de-DE" smtClean="0"/>
              <a:pPr/>
              <a:t>27</a:t>
            </a:fld>
            <a:endParaRPr lang="de-DE"/>
          </a:p>
        </p:txBody>
      </p:sp>
      <p:pic>
        <p:nvPicPr>
          <p:cNvPr id="8" name="Grafik 7" descr="Ein Bild, das Grafiken, Schwarzweiß, Muster, Kreis enthält.&#10;&#10;KI-generierte Inhalte können fehlerhaft sein.">
            <a:extLst>
              <a:ext uri="{FF2B5EF4-FFF2-40B4-BE49-F238E27FC236}">
                <a16:creationId xmlns:a16="http://schemas.microsoft.com/office/drawing/2014/main" id="{4F367776-18EC-1A6D-6BEE-3A58369D85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1301" y="1647825"/>
            <a:ext cx="1561099" cy="1561099"/>
          </a:xfrm>
          <a:prstGeom prst="rect">
            <a:avLst/>
          </a:prstGeom>
        </p:spPr>
      </p:pic>
      <p:pic>
        <p:nvPicPr>
          <p:cNvPr id="10" name="Grafik 9" descr="Ein Bild, das Kleidung, Person, Mann, Gebäude enthält.&#10;&#10;KI-generierte Inhalte können fehlerhaft sein.">
            <a:extLst>
              <a:ext uri="{FF2B5EF4-FFF2-40B4-BE49-F238E27FC236}">
                <a16:creationId xmlns:a16="http://schemas.microsoft.com/office/drawing/2014/main" id="{3E2BD047-1F8D-3B27-416C-CFE6B3AD082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8772" b="16257"/>
          <a:stretch>
            <a:fillRect/>
          </a:stretch>
        </p:blipFill>
        <p:spPr>
          <a:xfrm>
            <a:off x="6003636" y="3755681"/>
            <a:ext cx="4478639" cy="2517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25298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95428-4699-BE24-FCB3-778F1F38F3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11D52-265F-2AA8-FFC8-1DC9890D8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(1) Multiphysics: Problem </a:t>
            </a:r>
            <a:r>
              <a:rPr lang="de-DE" dirty="0" err="1"/>
              <a:t>description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FE9A24-3E83-7B59-D03A-5820340C95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Motivation and </a:t>
            </a:r>
            <a:r>
              <a:rPr lang="en-US" dirty="0" err="1"/>
              <a:t>physics</a:t>
            </a:r>
            <a:r>
              <a:rPr lang="en-US" dirty="0"/>
              <a:t> (</a:t>
            </a:r>
            <a:r>
              <a:rPr lang="en-US" dirty="0" err="1"/>
              <a:t>formulas</a:t>
            </a:r>
            <a:r>
              <a:rPr lang="en-US" dirty="0"/>
              <a:t>)</a:t>
            </a:r>
          </a:p>
          <a:p>
            <a:r>
              <a:rPr lang="en-US" dirty="0"/>
              <a:t>(One) nice picture</a:t>
            </a:r>
          </a:p>
          <a:p>
            <a:r>
              <a:rPr lang="en-US" dirty="0"/>
              <a:t>Paper and </a:t>
            </a:r>
            <a:r>
              <a:rPr lang="en-US" dirty="0" err="1"/>
              <a:t>researcher</a:t>
            </a:r>
            <a:endParaRPr lang="en-US" dirty="0"/>
          </a:p>
        </p:txBody>
      </p:sp>
      <p:sp>
        <p:nvSpPr>
          <p:cNvPr id="57" name="Datumsplatzhalter 56">
            <a:extLst>
              <a:ext uri="{FF2B5EF4-FFF2-40B4-BE49-F238E27FC236}">
                <a16:creationId xmlns:a16="http://schemas.microsoft.com/office/drawing/2014/main" id="{1A538CF4-99D5-372E-14E5-82EAF421A84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E16F4F02-E19A-4542-8C34-5EF536EE9DEC}" type="datetime1">
              <a:rPr lang="de-DE" smtClean="0"/>
              <a:pPr/>
              <a:t>21.08.2025</a:t>
            </a:fld>
            <a:endParaRPr lang="de-DE"/>
          </a:p>
        </p:txBody>
      </p:sp>
      <p:sp>
        <p:nvSpPr>
          <p:cNvPr id="56" name="Fußzeilenplatzhalter 55">
            <a:extLst>
              <a:ext uri="{FF2B5EF4-FFF2-40B4-BE49-F238E27FC236}">
                <a16:creationId xmlns:a16="http://schemas.microsoft.com/office/drawing/2014/main" id="{4541ECA6-14F5-3678-822F-D10C5DDAA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14" name="Foliennummernplatzhalter 13">
            <a:extLst>
              <a:ext uri="{FF2B5EF4-FFF2-40B4-BE49-F238E27FC236}">
                <a16:creationId xmlns:a16="http://schemas.microsoft.com/office/drawing/2014/main" id="{227B2DE4-339E-06BF-C0FA-CFE31C81B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9341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B6A3B6-2043-4014-FA09-E876EBB3FA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5539F6-D6DB-8BCA-3E33-7E5D46EECF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(1) Multiphysics: Problem </a:t>
            </a:r>
            <a:r>
              <a:rPr lang="de-DE" dirty="0" err="1"/>
              <a:t>description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BCAC7E-EC88-FC9F-0752-8FCED3C5CB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Problem </a:t>
            </a:r>
            <a:r>
              <a:rPr lang="en-US" dirty="0" err="1"/>
              <a:t>setup</a:t>
            </a:r>
            <a:r>
              <a:rPr lang="en-US" dirty="0"/>
              <a:t> incl. </a:t>
            </a:r>
            <a:r>
              <a:rPr lang="en-US" dirty="0" err="1"/>
              <a:t>boundary</a:t>
            </a:r>
            <a:r>
              <a:rPr lang="en-US" dirty="0"/>
              <a:t>/initial/</a:t>
            </a:r>
            <a:r>
              <a:rPr lang="en-US" dirty="0" err="1"/>
              <a:t>coupling</a:t>
            </a:r>
            <a:r>
              <a:rPr lang="en-US" dirty="0"/>
              <a:t> </a:t>
            </a:r>
            <a:r>
              <a:rPr lang="en-US" dirty="0" err="1"/>
              <a:t>conditions</a:t>
            </a:r>
            <a:endParaRPr lang="en-US" dirty="0"/>
          </a:p>
        </p:txBody>
      </p:sp>
      <p:sp>
        <p:nvSpPr>
          <p:cNvPr id="11" name="Datumsplatzhalter 10">
            <a:extLst>
              <a:ext uri="{FF2B5EF4-FFF2-40B4-BE49-F238E27FC236}">
                <a16:creationId xmlns:a16="http://schemas.microsoft.com/office/drawing/2014/main" id="{3297E77D-B74A-C930-F33B-C1B8073C1DC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C48376B1-9158-491A-A80D-031A652E5334}" type="datetime1">
              <a:rPr lang="de-DE" smtClean="0"/>
              <a:pPr/>
              <a:t>21.08.2025</a:t>
            </a:fld>
            <a:endParaRPr lang="de-DE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5D0674BD-A1AA-F4E8-0E6E-99647EAC29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0617CA8-9EB0-0F3F-4E49-5286B9A052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4773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B8128C-F406-91A7-A97C-0D786F4DFD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67271D-A18F-8DD6-539A-A69B280E86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(1) Multiphysics: 4C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file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C341D5-8C1D-1FEB-5986-B355123A6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Add link </a:t>
            </a:r>
            <a:r>
              <a:rPr lang="en-US" dirty="0" err="1"/>
              <a:t>to</a:t>
            </a:r>
            <a:r>
              <a:rPr lang="en-US" dirty="0"/>
              <a:t>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r>
              <a:rPr lang="en-US" dirty="0"/>
              <a:t> </a:t>
            </a:r>
            <a:r>
              <a:rPr lang="en-US" dirty="0" err="1"/>
              <a:t>for</a:t>
            </a:r>
            <a:r>
              <a:rPr lang="en-US" dirty="0"/>
              <a:t> </a:t>
            </a:r>
            <a:r>
              <a:rPr lang="en-US" dirty="0" err="1"/>
              <a:t>download</a:t>
            </a:r>
            <a:endParaRPr lang="en-US" dirty="0"/>
          </a:p>
          <a:p>
            <a:r>
              <a:rPr lang="en-US" dirty="0"/>
              <a:t>Spotlight on </a:t>
            </a:r>
            <a:r>
              <a:rPr lang="en-US" dirty="0" err="1"/>
              <a:t>special</a:t>
            </a:r>
            <a:r>
              <a:rPr lang="en-US" dirty="0"/>
              <a:t> </a:t>
            </a:r>
            <a:r>
              <a:rPr lang="en-US" dirty="0" err="1"/>
              <a:t>sections</a:t>
            </a:r>
            <a:r>
              <a:rPr lang="en-US" dirty="0"/>
              <a:t> in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  <a:p>
            <a:pPr lvl="1"/>
            <a:r>
              <a:rPr lang="en-US" dirty="0"/>
              <a:t>1-2 </a:t>
            </a:r>
            <a:r>
              <a:rPr lang="en-US" dirty="0" err="1"/>
              <a:t>slides</a:t>
            </a:r>
            <a:r>
              <a:rPr lang="en-US" dirty="0"/>
              <a:t> 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04E26456-49AD-8F21-D799-81F53DD01CE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65554D6B-3CAA-666E-F0B3-4576F97B5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DF8649A5-58C1-A75F-7221-B087BD2CE7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43017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7BB504-8603-ED12-8C83-813BC6EEFE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1FE7B-FED2-385D-0BB3-CF16CDFAF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(1) Multiphysics: 4C </a:t>
            </a:r>
            <a:r>
              <a:rPr lang="de-DE" dirty="0" err="1"/>
              <a:t>input</a:t>
            </a:r>
            <a:r>
              <a:rPr lang="de-DE" dirty="0"/>
              <a:t> </a:t>
            </a:r>
            <a:r>
              <a:rPr lang="de-DE" dirty="0" err="1"/>
              <a:t>file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92ACD4-177C-1BBB-7313-B00AA51887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Add link </a:t>
            </a:r>
            <a:r>
              <a:rPr lang="en-US" dirty="0" err="1"/>
              <a:t>to</a:t>
            </a:r>
            <a:r>
              <a:rPr lang="en-US" dirty="0"/>
              <a:t>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r>
              <a:rPr lang="en-US" dirty="0"/>
              <a:t> </a:t>
            </a:r>
            <a:r>
              <a:rPr lang="en-US" dirty="0" err="1"/>
              <a:t>for</a:t>
            </a:r>
            <a:r>
              <a:rPr lang="en-US" dirty="0"/>
              <a:t> </a:t>
            </a:r>
            <a:r>
              <a:rPr lang="en-US" dirty="0" err="1"/>
              <a:t>download</a:t>
            </a:r>
            <a:endParaRPr lang="en-US" dirty="0"/>
          </a:p>
          <a:p>
            <a:r>
              <a:rPr lang="en-US" dirty="0"/>
              <a:t>Spotlight on </a:t>
            </a:r>
            <a:r>
              <a:rPr lang="en-US" dirty="0" err="1"/>
              <a:t>special</a:t>
            </a:r>
            <a:r>
              <a:rPr lang="en-US" dirty="0"/>
              <a:t> </a:t>
            </a:r>
            <a:r>
              <a:rPr lang="en-US" dirty="0" err="1"/>
              <a:t>sections</a:t>
            </a:r>
            <a:r>
              <a:rPr lang="en-US" dirty="0"/>
              <a:t> in 4C </a:t>
            </a:r>
            <a:r>
              <a:rPr lang="en-US" dirty="0" err="1"/>
              <a:t>input</a:t>
            </a:r>
            <a:r>
              <a:rPr lang="en-US" dirty="0"/>
              <a:t> </a:t>
            </a:r>
            <a:r>
              <a:rPr lang="en-US" dirty="0" err="1"/>
              <a:t>file</a:t>
            </a:r>
            <a:endParaRPr lang="en-US" dirty="0"/>
          </a:p>
          <a:p>
            <a:pPr lvl="1"/>
            <a:r>
              <a:rPr lang="en-US" dirty="0"/>
              <a:t>1-2 </a:t>
            </a:r>
            <a:r>
              <a:rPr lang="en-US" dirty="0" err="1"/>
              <a:t>slides</a:t>
            </a:r>
            <a:r>
              <a:rPr lang="en-US" dirty="0"/>
              <a:t> </a:t>
            </a:r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6AA7D494-98FB-569E-462C-EA2C57C85B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B6B533AB-6451-6902-097B-D8B48D0AFE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CDB49FA8-AA49-1EF1-5C49-D535567A53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2886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A228BE-0AE2-379F-0CE2-44F5D4DF95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A20C97-3D0B-38A6-D2FB-214404765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(1) Multiphysics: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E12AE2-CE34-C9FF-98FD-B298F9D883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Pictures/</a:t>
            </a:r>
            <a:r>
              <a:rPr lang="en-US" dirty="0" err="1"/>
              <a:t>diagrams</a:t>
            </a:r>
            <a:r>
              <a:rPr lang="en-US" dirty="0"/>
              <a:t>/</a:t>
            </a:r>
            <a:r>
              <a:rPr lang="en-US" dirty="0" err="1"/>
              <a:t>videos</a:t>
            </a:r>
            <a:r>
              <a:rPr lang="en-US" dirty="0"/>
              <a:t> </a:t>
            </a:r>
            <a:r>
              <a:rPr lang="en-US" dirty="0" err="1"/>
              <a:t>of</a:t>
            </a:r>
            <a:r>
              <a:rPr lang="en-US" dirty="0"/>
              <a:t> </a:t>
            </a:r>
            <a:r>
              <a:rPr lang="en-US" dirty="0" err="1"/>
              <a:t>results</a:t>
            </a:r>
            <a:endParaRPr lang="en-US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BF1CBE9D-25C2-8B89-CBBC-2A593C2D737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D37870BA-D08D-5B97-7B9E-842BB6AD0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9604665-00DD-5078-954B-06E1DCF6EC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17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7474E0-D9CA-C471-9A28-6373EC6FB3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7B1BB4-6A20-7187-B486-3B2FE937B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(1) Multiphysics: </a:t>
            </a:r>
            <a:r>
              <a:rPr lang="de-DE" dirty="0" err="1"/>
              <a:t>Results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075E02-C227-BDBD-9091-C125F7F8F3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Pictures/</a:t>
            </a:r>
            <a:r>
              <a:rPr lang="en-US" dirty="0" err="1"/>
              <a:t>diagrams</a:t>
            </a:r>
            <a:r>
              <a:rPr lang="en-US" dirty="0"/>
              <a:t>/</a:t>
            </a:r>
            <a:r>
              <a:rPr lang="en-US" dirty="0" err="1"/>
              <a:t>videos</a:t>
            </a:r>
            <a:r>
              <a:rPr lang="en-US" dirty="0"/>
              <a:t> </a:t>
            </a:r>
            <a:r>
              <a:rPr lang="en-US" dirty="0" err="1"/>
              <a:t>of</a:t>
            </a:r>
            <a:r>
              <a:rPr lang="en-US" dirty="0"/>
              <a:t> </a:t>
            </a:r>
            <a:r>
              <a:rPr lang="en-US" dirty="0" err="1"/>
              <a:t>results</a:t>
            </a:r>
            <a:endParaRPr lang="en-US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C50ED55B-4D08-0A5D-D1D6-0D0850C9383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D36EC52A-4425-5D16-F7C3-F6D277450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3CCAFC30-3BAF-3580-9AD8-B4351CC86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953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4728B9-9227-5B4F-BEE8-CC0AF65760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938AE0-27DF-E11C-580E-33AF8A4CA9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>
            <a:normAutofit/>
          </a:bodyPr>
          <a:lstStyle/>
          <a:p>
            <a:r>
              <a:rPr lang="de-DE" dirty="0"/>
              <a:t>(2) </a:t>
            </a:r>
            <a:r>
              <a:rPr lang="de-DE" dirty="0" err="1"/>
              <a:t>Multiscale</a:t>
            </a:r>
            <a:r>
              <a:rPr lang="de-DE" dirty="0"/>
              <a:t>: Problem </a:t>
            </a:r>
            <a:r>
              <a:rPr lang="de-DE" dirty="0" err="1"/>
              <a:t>description</a:t>
            </a:r>
            <a:endParaRPr lang="de-DE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9B9A7-DB33-DED5-F401-2796401D3D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600205"/>
            <a:ext cx="10972800" cy="4525963"/>
          </a:xfrm>
        </p:spPr>
        <p:txBody>
          <a:bodyPr>
            <a:normAutofit/>
          </a:bodyPr>
          <a:lstStyle/>
          <a:p>
            <a:r>
              <a:rPr lang="en-US" dirty="0"/>
              <a:t>Motivation and </a:t>
            </a:r>
            <a:r>
              <a:rPr lang="en-US" dirty="0" err="1"/>
              <a:t>physics</a:t>
            </a:r>
            <a:r>
              <a:rPr lang="en-US" dirty="0"/>
              <a:t> (</a:t>
            </a:r>
            <a:r>
              <a:rPr lang="en-US" dirty="0" err="1"/>
              <a:t>formulas</a:t>
            </a:r>
            <a:r>
              <a:rPr lang="en-US" dirty="0"/>
              <a:t>)</a:t>
            </a:r>
          </a:p>
          <a:p>
            <a:r>
              <a:rPr lang="en-US" dirty="0"/>
              <a:t>(One) nice </a:t>
            </a:r>
            <a:r>
              <a:rPr lang="en-US" dirty="0" err="1"/>
              <a:t>picture</a:t>
            </a:r>
            <a:endParaRPr lang="en-US" dirty="0"/>
          </a:p>
          <a:p>
            <a:r>
              <a:rPr lang="en-US" dirty="0"/>
              <a:t>Paper and </a:t>
            </a:r>
            <a:r>
              <a:rPr lang="en-US" dirty="0" err="1"/>
              <a:t>researcher</a:t>
            </a:r>
            <a:endParaRPr lang="en-US" dirty="0"/>
          </a:p>
        </p:txBody>
      </p:sp>
      <p:sp>
        <p:nvSpPr>
          <p:cNvPr id="11" name="Datumsplatzhalter 3">
            <a:extLst>
              <a:ext uri="{FF2B5EF4-FFF2-40B4-BE49-F238E27FC236}">
                <a16:creationId xmlns:a16="http://schemas.microsoft.com/office/drawing/2014/main" id="{F95EBF31-C71C-B021-D198-3841CD3C34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5"/>
            <a:ext cx="2743200" cy="365125"/>
          </a:xfrm>
        </p:spPr>
        <p:txBody>
          <a:bodyPr/>
          <a:lstStyle/>
          <a:p>
            <a:fld id="{BBE8937D-6CCE-4784-8307-64E55CDEC181}" type="datetime1">
              <a:rPr lang="de-DE" smtClean="0"/>
              <a:pPr/>
              <a:t>21.08.2025</a:t>
            </a:fld>
            <a:endParaRPr lang="de-DE" dirty="0"/>
          </a:p>
        </p:txBody>
      </p:sp>
      <p:sp>
        <p:nvSpPr>
          <p:cNvPr id="10" name="Fußzeilenplatzhalter 9">
            <a:extLst>
              <a:ext uri="{FF2B5EF4-FFF2-40B4-BE49-F238E27FC236}">
                <a16:creationId xmlns:a16="http://schemas.microsoft.com/office/drawing/2014/main" id="{6DBF5F16-591A-88BE-B30E-41C21DEB1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5"/>
            <a:ext cx="4114800" cy="365125"/>
          </a:xfrm>
        </p:spPr>
        <p:txBody>
          <a:bodyPr/>
          <a:lstStyle/>
          <a:p>
            <a:r>
              <a:rPr lang="de-DE"/>
              <a:t>https://github.com/4C-multiphysics/4C</a:t>
            </a:r>
            <a:endParaRPr lang="de-DE" dirty="0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E9D5F69-7CF4-200C-0AA4-2A14E9F2D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5"/>
            <a:ext cx="2743200" cy="365125"/>
          </a:xfrm>
        </p:spPr>
        <p:txBody>
          <a:bodyPr/>
          <a:lstStyle/>
          <a:p>
            <a:fld id="{C1FF6DA9-008F-8B48-92A6-B652298478BF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79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Words>829</Words>
  <Application>Microsoft Office PowerPoint</Application>
  <PresentationFormat>Breitbild</PresentationFormat>
  <Paragraphs>163</Paragraphs>
  <Slides>27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27</vt:i4>
      </vt:variant>
    </vt:vector>
  </HeadingPairs>
  <TitlesOfParts>
    <vt:vector size="32" baseType="lpstr">
      <vt:lpstr>Aptos</vt:lpstr>
      <vt:lpstr>Arial</vt:lpstr>
      <vt:lpstr>Calibri</vt:lpstr>
      <vt:lpstr>Wingdings</vt:lpstr>
      <vt:lpstr>Office Theme</vt:lpstr>
      <vt:lpstr>Outlook Complex multiphysics/multiscale applications  with 4C – Current research projects </vt:lpstr>
      <vt:lpstr>Brief outlook into current applications with 4C Multiphysics</vt:lpstr>
      <vt:lpstr>(1) Multiphysics: Problem description</vt:lpstr>
      <vt:lpstr>(1) Multiphysics: Problem description</vt:lpstr>
      <vt:lpstr>(1) Multiphysics: 4C input file</vt:lpstr>
      <vt:lpstr>(1) Multiphysics: 4C input file</vt:lpstr>
      <vt:lpstr>(1) Multiphysics: Results</vt:lpstr>
      <vt:lpstr>(1) Multiphysics: Results</vt:lpstr>
      <vt:lpstr>(2) Multiscale: Problem description</vt:lpstr>
      <vt:lpstr>(2) Multiscale: Problem description</vt:lpstr>
      <vt:lpstr>(2) Multiphysics: 4C input file</vt:lpstr>
      <vt:lpstr>(2) Multiphysics: 4C input file</vt:lpstr>
      <vt:lpstr>(2) Multiphysics: Results</vt:lpstr>
      <vt:lpstr>(2) Multiphysics: Results</vt:lpstr>
      <vt:lpstr>(3) Battery: Problem description</vt:lpstr>
      <vt:lpstr>(3) Battery: Problem description</vt:lpstr>
      <vt:lpstr>(3) Battery: 4C input file</vt:lpstr>
      <vt:lpstr>(3) Battery: 4C input file</vt:lpstr>
      <vt:lpstr>(3) Battery: Results</vt:lpstr>
      <vt:lpstr>(3) Battery: Results</vt:lpstr>
      <vt:lpstr>(4) Biomechanics: Problem description</vt:lpstr>
      <vt:lpstr>(4) Biomechanics: Problem description</vt:lpstr>
      <vt:lpstr>(4) Biomechanics: 4C input file</vt:lpstr>
      <vt:lpstr>(4) Biomechanics: 4C input file</vt:lpstr>
      <vt:lpstr>(4) Biomechanics: Results</vt:lpstr>
      <vt:lpstr>(4) Biomechanics: Results</vt:lpstr>
      <vt:lpstr>Summary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Hammerl, Georg</cp:lastModifiedBy>
  <cp:revision>11</cp:revision>
  <dcterms:created xsi:type="dcterms:W3CDTF">2013-01-27T09:14:16Z</dcterms:created>
  <dcterms:modified xsi:type="dcterms:W3CDTF">2025-08-21T08:54:42Z</dcterms:modified>
  <cp:category/>
</cp:coreProperties>
</file>

<file path=docProps/thumbnail.jpeg>
</file>